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16" r:id="rId3"/>
    <p:sldId id="313" r:id="rId4"/>
    <p:sldId id="314" r:id="rId5"/>
    <p:sldId id="308" r:id="rId6"/>
    <p:sldId id="309" r:id="rId7"/>
    <p:sldId id="312" r:id="rId8"/>
    <p:sldId id="271" r:id="rId9"/>
    <p:sldId id="272" r:id="rId10"/>
    <p:sldId id="266" r:id="rId11"/>
    <p:sldId id="267" r:id="rId12"/>
    <p:sldId id="315" r:id="rId13"/>
    <p:sldId id="268" r:id="rId14"/>
    <p:sldId id="294" r:id="rId15"/>
    <p:sldId id="311" r:id="rId16"/>
    <p:sldId id="297" r:id="rId17"/>
    <p:sldId id="301" r:id="rId18"/>
    <p:sldId id="263" r:id="rId19"/>
    <p:sldId id="264" r:id="rId20"/>
    <p:sldId id="274" r:id="rId21"/>
    <p:sldId id="275" r:id="rId22"/>
    <p:sldId id="291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88" r:id="rId35"/>
    <p:sldId id="293" r:id="rId36"/>
    <p:sldId id="289" r:id="rId37"/>
    <p:sldId id="290" r:id="rId38"/>
    <p:sldId id="302" r:id="rId39"/>
    <p:sldId id="283" r:id="rId40"/>
    <p:sldId id="299" r:id="rId41"/>
    <p:sldId id="270" r:id="rId42"/>
    <p:sldId id="296" r:id="rId43"/>
    <p:sldId id="265" r:id="rId44"/>
    <p:sldId id="269" r:id="rId45"/>
    <p:sldId id="273" r:id="rId46"/>
    <p:sldId id="292" r:id="rId47"/>
    <p:sldId id="303" r:id="rId48"/>
    <p:sldId id="298" r:id="rId49"/>
    <p:sldId id="300" r:id="rId50"/>
    <p:sldId id="304" r:id="rId51"/>
    <p:sldId id="305" r:id="rId52"/>
    <p:sldId id="306" r:id="rId53"/>
    <p:sldId id="307" r:id="rId54"/>
    <p:sldId id="317" r:id="rId55"/>
    <p:sldId id="318" r:id="rId56"/>
    <p:sldId id="262" r:id="rId57"/>
    <p:sldId id="257" r:id="rId58"/>
    <p:sldId id="261" r:id="rId59"/>
    <p:sldId id="319" r:id="rId60"/>
    <p:sldId id="260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8E6"/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B111F6-206B-40B3-AA85-349AF58297C6}" v="95" dt="2021-05-07T19:43:52.85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20" autoAdjust="0"/>
  </p:normalViewPr>
  <p:slideViewPr>
    <p:cSldViewPr snapToGrid="0">
      <p:cViewPr varScale="1">
        <p:scale>
          <a:sx n="57" d="100"/>
          <a:sy n="57" d="100"/>
        </p:scale>
        <p:origin x="2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A8B111F6-206B-40B3-AA85-349AF58297C6}"/>
    <pc:docChg chg="undo redo custSel addSld delSld modSld sldOrd">
      <pc:chgData name="Weifeng Xu" userId="e7aed605-a3dd-4d5a-a692-a87037af107b" providerId="ADAL" clId="{A8B111F6-206B-40B3-AA85-349AF58297C6}" dt="2021-05-07T19:45:00.173" v="4880" actId="20577"/>
      <pc:docMkLst>
        <pc:docMk/>
      </pc:docMkLst>
      <pc:sldChg chg="modSp mod modNotesTx">
        <pc:chgData name="Weifeng Xu" userId="e7aed605-a3dd-4d5a-a692-a87037af107b" providerId="ADAL" clId="{A8B111F6-206B-40B3-AA85-349AF58297C6}" dt="2021-05-05T13:20:39.738" v="4418" actId="20577"/>
        <pc:sldMkLst>
          <pc:docMk/>
          <pc:sldMk cId="1323245308" sldId="256"/>
        </pc:sldMkLst>
        <pc:spChg chg="mod">
          <ac:chgData name="Weifeng Xu" userId="e7aed605-a3dd-4d5a-a692-a87037af107b" providerId="ADAL" clId="{A8B111F6-206B-40B3-AA85-349AF58297C6}" dt="2021-05-05T12:33:01.889" v="4334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8B111F6-206B-40B3-AA85-349AF58297C6}" dt="2021-05-05T13:20:39.738" v="4418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add">
        <pc:chgData name="Weifeng Xu" userId="e7aed605-a3dd-4d5a-a692-a87037af107b" providerId="ADAL" clId="{A8B111F6-206B-40B3-AA85-349AF58297C6}" dt="2021-05-07T19:40:54.046" v="4868"/>
        <pc:sldMkLst>
          <pc:docMk/>
          <pc:sldMk cId="3982807607" sldId="257"/>
        </pc:sldMkLst>
      </pc:sldChg>
      <pc:sldChg chg="del">
        <pc:chgData name="Weifeng Xu" userId="e7aed605-a3dd-4d5a-a692-a87037af107b" providerId="ADAL" clId="{A8B111F6-206B-40B3-AA85-349AF58297C6}" dt="2021-05-02T19:39:51.859" v="52" actId="47"/>
        <pc:sldMkLst>
          <pc:docMk/>
          <pc:sldMk cId="239878079" sldId="258"/>
        </pc:sldMkLst>
      </pc:sldChg>
      <pc:sldChg chg="del">
        <pc:chgData name="Weifeng Xu" userId="e7aed605-a3dd-4d5a-a692-a87037af107b" providerId="ADAL" clId="{A8B111F6-206B-40B3-AA85-349AF58297C6}" dt="2021-05-02T19:39:52.534" v="53" actId="47"/>
        <pc:sldMkLst>
          <pc:docMk/>
          <pc:sldMk cId="3825957635" sldId="259"/>
        </pc:sldMkLst>
      </pc:sldChg>
      <pc:sldChg chg="add">
        <pc:chgData name="Weifeng Xu" userId="e7aed605-a3dd-4d5a-a692-a87037af107b" providerId="ADAL" clId="{A8B111F6-206B-40B3-AA85-349AF58297C6}" dt="2021-05-07T19:43:52.854" v="4876"/>
        <pc:sldMkLst>
          <pc:docMk/>
          <pc:sldMk cId="1259051870" sldId="260"/>
        </pc:sldMkLst>
      </pc:sldChg>
      <pc:sldChg chg="add">
        <pc:chgData name="Weifeng Xu" userId="e7aed605-a3dd-4d5a-a692-a87037af107b" providerId="ADAL" clId="{A8B111F6-206B-40B3-AA85-349AF58297C6}" dt="2021-05-07T19:40:54.046" v="4868"/>
        <pc:sldMkLst>
          <pc:docMk/>
          <pc:sldMk cId="1559295595" sldId="261"/>
        </pc:sldMkLst>
      </pc:sldChg>
      <pc:sldChg chg="del">
        <pc:chgData name="Weifeng Xu" userId="e7aed605-a3dd-4d5a-a692-a87037af107b" providerId="ADAL" clId="{A8B111F6-206B-40B3-AA85-349AF58297C6}" dt="2021-05-02T19:39:52.901" v="54" actId="47"/>
        <pc:sldMkLst>
          <pc:docMk/>
          <pc:sldMk cId="2106921854" sldId="261"/>
        </pc:sldMkLst>
      </pc:sldChg>
      <pc:sldChg chg="add">
        <pc:chgData name="Weifeng Xu" userId="e7aed605-a3dd-4d5a-a692-a87037af107b" providerId="ADAL" clId="{A8B111F6-206B-40B3-AA85-349AF58297C6}" dt="2021-05-07T19:40:54.046" v="4868"/>
        <pc:sldMkLst>
          <pc:docMk/>
          <pc:sldMk cId="416294138" sldId="262"/>
        </pc:sldMkLst>
      </pc:sldChg>
      <pc:sldChg chg="del">
        <pc:chgData name="Weifeng Xu" userId="e7aed605-a3dd-4d5a-a692-a87037af107b" providerId="ADAL" clId="{A8B111F6-206B-40B3-AA85-349AF58297C6}" dt="2021-05-02T19:39:53.525" v="55" actId="47"/>
        <pc:sldMkLst>
          <pc:docMk/>
          <pc:sldMk cId="4165750362" sldId="262"/>
        </pc:sldMkLst>
      </pc:sldChg>
      <pc:sldChg chg="addSp delSp modSp mod modClrScheme chgLayout modNotesTx">
        <pc:chgData name="Weifeng Xu" userId="e7aed605-a3dd-4d5a-a692-a87037af107b" providerId="ADAL" clId="{A8B111F6-206B-40B3-AA85-349AF58297C6}" dt="2021-05-03T21:01:48.332" v="1181" actId="1076"/>
        <pc:sldMkLst>
          <pc:docMk/>
          <pc:sldMk cId="2635193244" sldId="263"/>
        </pc:sldMkLst>
        <pc:spChg chg="add mod">
          <ac:chgData name="Weifeng Xu" userId="e7aed605-a3dd-4d5a-a692-a87037af107b" providerId="ADAL" clId="{A8B111F6-206B-40B3-AA85-349AF58297C6}" dt="2021-05-03T21:01:48.332" v="1181" actId="1076"/>
          <ac:spMkLst>
            <pc:docMk/>
            <pc:sldMk cId="2635193244" sldId="263"/>
            <ac:spMk id="2" creationId="{88389433-E2F3-4512-8087-E6433ED0BC4F}"/>
          </ac:spMkLst>
        </pc:spChg>
        <pc:spChg chg="add mod ord">
          <ac:chgData name="Weifeng Xu" userId="e7aed605-a3dd-4d5a-a692-a87037af107b" providerId="ADAL" clId="{A8B111F6-206B-40B3-AA85-349AF58297C6}" dt="2021-05-02T23:01:47.074" v="171" actId="20577"/>
          <ac:spMkLst>
            <pc:docMk/>
            <pc:sldMk cId="2635193244" sldId="263"/>
            <ac:spMk id="6" creationId="{8759A993-0873-41CA-8925-5F8C0BFA4EF2}"/>
          </ac:spMkLst>
        </pc:spChg>
        <pc:picChg chg="add del mod">
          <ac:chgData name="Weifeng Xu" userId="e7aed605-a3dd-4d5a-a692-a87037af107b" providerId="ADAL" clId="{A8B111F6-206B-40B3-AA85-349AF58297C6}" dt="2021-05-02T20:33:34.624" v="59" actId="478"/>
          <ac:picMkLst>
            <pc:docMk/>
            <pc:sldMk cId="2635193244" sldId="263"/>
            <ac:picMk id="3" creationId="{46EBA35B-904C-4AD2-B8E7-779E5C63D064}"/>
          </ac:picMkLst>
        </pc:picChg>
        <pc:picChg chg="add mod">
          <ac:chgData name="Weifeng Xu" userId="e7aed605-a3dd-4d5a-a692-a87037af107b" providerId="ADAL" clId="{A8B111F6-206B-40B3-AA85-349AF58297C6}" dt="2021-05-02T23:03:17.087" v="263" actId="1076"/>
          <ac:picMkLst>
            <pc:docMk/>
            <pc:sldMk cId="2635193244" sldId="263"/>
            <ac:picMk id="5" creationId="{70351A5B-C8DC-475B-9C05-06BE17D213A8}"/>
          </ac:picMkLst>
        </pc:picChg>
      </pc:sldChg>
      <pc:sldChg chg="addSp delSp modSp new mod modClrScheme chgLayout modNotesTx">
        <pc:chgData name="Weifeng Xu" userId="e7aed605-a3dd-4d5a-a692-a87037af107b" providerId="ADAL" clId="{A8B111F6-206B-40B3-AA85-349AF58297C6}" dt="2021-05-02T23:04:34.649" v="313" actId="20577"/>
        <pc:sldMkLst>
          <pc:docMk/>
          <pc:sldMk cId="1254223271" sldId="264"/>
        </pc:sldMkLst>
        <pc:spChg chg="add del mod ord">
          <ac:chgData name="Weifeng Xu" userId="e7aed605-a3dd-4d5a-a692-a87037af107b" providerId="ADAL" clId="{A8B111F6-206B-40B3-AA85-349AF58297C6}" dt="2021-05-02T23:02:13.315" v="176" actId="700"/>
          <ac:spMkLst>
            <pc:docMk/>
            <pc:sldMk cId="1254223271" sldId="264"/>
            <ac:spMk id="12" creationId="{FD671FD5-CAF9-41F4-8ADB-A80E90CE3E93}"/>
          </ac:spMkLst>
        </pc:spChg>
        <pc:spChg chg="add del mod ord">
          <ac:chgData name="Weifeng Xu" userId="e7aed605-a3dd-4d5a-a692-a87037af107b" providerId="ADAL" clId="{A8B111F6-206B-40B3-AA85-349AF58297C6}" dt="2021-05-02T23:02:13.315" v="176" actId="700"/>
          <ac:spMkLst>
            <pc:docMk/>
            <pc:sldMk cId="1254223271" sldId="264"/>
            <ac:spMk id="13" creationId="{2942D657-FE04-4874-BF5F-667C72BA9324}"/>
          </ac:spMkLst>
        </pc:spChg>
        <pc:spChg chg="add mod ord">
          <ac:chgData name="Weifeng Xu" userId="e7aed605-a3dd-4d5a-a692-a87037af107b" providerId="ADAL" clId="{A8B111F6-206B-40B3-AA85-349AF58297C6}" dt="2021-05-02T23:02:47.137" v="212" actId="20577"/>
          <ac:spMkLst>
            <pc:docMk/>
            <pc:sldMk cId="1254223271" sldId="264"/>
            <ac:spMk id="14" creationId="{15A55984-B153-4A87-9DE5-6EB87B5B8D0F}"/>
          </ac:spMkLst>
        </pc:spChg>
        <pc:spChg chg="add mod">
          <ac:chgData name="Weifeng Xu" userId="e7aed605-a3dd-4d5a-a692-a87037af107b" providerId="ADAL" clId="{A8B111F6-206B-40B3-AA85-349AF58297C6}" dt="2021-05-02T23:03:48.944" v="279" actId="14100"/>
          <ac:spMkLst>
            <pc:docMk/>
            <pc:sldMk cId="1254223271" sldId="264"/>
            <ac:spMk id="15" creationId="{AAF049F7-AAEA-46A7-8420-54C4FE576316}"/>
          </ac:spMkLst>
        </pc:spChg>
        <pc:spChg chg="add mod">
          <ac:chgData name="Weifeng Xu" userId="e7aed605-a3dd-4d5a-a692-a87037af107b" providerId="ADAL" clId="{A8B111F6-206B-40B3-AA85-349AF58297C6}" dt="2021-05-02T23:04:13.328" v="303" actId="20577"/>
          <ac:spMkLst>
            <pc:docMk/>
            <pc:sldMk cId="1254223271" sldId="264"/>
            <ac:spMk id="16" creationId="{C0F448AC-C0B9-43B1-88DE-739E37858082}"/>
          </ac:spMkLst>
        </pc:spChg>
        <pc:spChg chg="add mod">
          <ac:chgData name="Weifeng Xu" userId="e7aed605-a3dd-4d5a-a692-a87037af107b" providerId="ADAL" clId="{A8B111F6-206B-40B3-AA85-349AF58297C6}" dt="2021-05-02T23:04:34.649" v="313" actId="20577"/>
          <ac:spMkLst>
            <pc:docMk/>
            <pc:sldMk cId="1254223271" sldId="264"/>
            <ac:spMk id="17" creationId="{7D314893-4984-444F-A781-3AF44518674F}"/>
          </ac:spMkLst>
        </pc:spChg>
        <pc:picChg chg="add mod">
          <ac:chgData name="Weifeng Xu" userId="e7aed605-a3dd-4d5a-a692-a87037af107b" providerId="ADAL" clId="{A8B111F6-206B-40B3-AA85-349AF58297C6}" dt="2021-05-02T23:03:08.326" v="262" actId="1038"/>
          <ac:picMkLst>
            <pc:docMk/>
            <pc:sldMk cId="1254223271" sldId="264"/>
            <ac:picMk id="3" creationId="{4B36D703-B3D9-454D-ABCD-F96264389A98}"/>
          </ac:picMkLst>
        </pc:picChg>
        <pc:picChg chg="add mod">
          <ac:chgData name="Weifeng Xu" userId="e7aed605-a3dd-4d5a-a692-a87037af107b" providerId="ADAL" clId="{A8B111F6-206B-40B3-AA85-349AF58297C6}" dt="2021-05-02T23:03:08.326" v="262" actId="1038"/>
          <ac:picMkLst>
            <pc:docMk/>
            <pc:sldMk cId="1254223271" sldId="264"/>
            <ac:picMk id="5" creationId="{AA6DEAE7-ADB7-48D4-83FE-93AB25247577}"/>
          </ac:picMkLst>
        </pc:picChg>
        <pc:picChg chg="add del mod">
          <ac:chgData name="Weifeng Xu" userId="e7aed605-a3dd-4d5a-a692-a87037af107b" providerId="ADAL" clId="{A8B111F6-206B-40B3-AA85-349AF58297C6}" dt="2021-05-02T21:38:46.731" v="102" actId="478"/>
          <ac:picMkLst>
            <pc:docMk/>
            <pc:sldMk cId="1254223271" sldId="264"/>
            <ac:picMk id="7" creationId="{E7A33EEB-54D3-4991-91BA-F7218B2F4FDA}"/>
          </ac:picMkLst>
        </pc:picChg>
        <pc:picChg chg="add mod modCrop">
          <ac:chgData name="Weifeng Xu" userId="e7aed605-a3dd-4d5a-a692-a87037af107b" providerId="ADAL" clId="{A8B111F6-206B-40B3-AA85-349AF58297C6}" dt="2021-05-02T23:03:08.326" v="262" actId="1038"/>
          <ac:picMkLst>
            <pc:docMk/>
            <pc:sldMk cId="1254223271" sldId="264"/>
            <ac:picMk id="9" creationId="{6C4B2FFB-1677-4964-8E90-C2739191E7ED}"/>
          </ac:picMkLst>
        </pc:picChg>
        <pc:picChg chg="add mod modCrop">
          <ac:chgData name="Weifeng Xu" userId="e7aed605-a3dd-4d5a-a692-a87037af107b" providerId="ADAL" clId="{A8B111F6-206B-40B3-AA85-349AF58297C6}" dt="2021-05-02T23:03:08.326" v="262" actId="1038"/>
          <ac:picMkLst>
            <pc:docMk/>
            <pc:sldMk cId="1254223271" sldId="264"/>
            <ac:picMk id="11" creationId="{F5A98F7D-7912-4D1A-8C4A-A8B891F6A595}"/>
          </ac:picMkLst>
        </pc:picChg>
      </pc:sldChg>
      <pc:sldChg chg="addSp delSp modSp new mod modClrScheme chgLayout modNotesTx">
        <pc:chgData name="Weifeng Xu" userId="e7aed605-a3dd-4d5a-a692-a87037af107b" providerId="ADAL" clId="{A8B111F6-206B-40B3-AA85-349AF58297C6}" dt="2021-05-04T13:31:45.882" v="2070" actId="14100"/>
        <pc:sldMkLst>
          <pc:docMk/>
          <pc:sldMk cId="2950452926" sldId="265"/>
        </pc:sldMkLst>
        <pc:spChg chg="del">
          <ac:chgData name="Weifeng Xu" userId="e7aed605-a3dd-4d5a-a692-a87037af107b" providerId="ADAL" clId="{A8B111F6-206B-40B3-AA85-349AF58297C6}" dt="2021-05-03T14:54:53.135" v="404" actId="700"/>
          <ac:spMkLst>
            <pc:docMk/>
            <pc:sldMk cId="2950452926" sldId="265"/>
            <ac:spMk id="2" creationId="{3B9EF1B7-78F8-4430-9A5B-5F30B2ED1BA7}"/>
          </ac:spMkLst>
        </pc:spChg>
        <pc:spChg chg="add mod">
          <ac:chgData name="Weifeng Xu" userId="e7aed605-a3dd-4d5a-a692-a87037af107b" providerId="ADAL" clId="{A8B111F6-206B-40B3-AA85-349AF58297C6}" dt="2021-05-04T13:31:45.882" v="2070" actId="14100"/>
          <ac:spMkLst>
            <pc:docMk/>
            <pc:sldMk cId="2950452926" sldId="265"/>
            <ac:spMk id="11" creationId="{04006A52-A216-4D2F-B43D-C731138CC3D1}"/>
          </ac:spMkLst>
        </pc:spChg>
        <pc:picChg chg="add mod">
          <ac:chgData name="Weifeng Xu" userId="e7aed605-a3dd-4d5a-a692-a87037af107b" providerId="ADAL" clId="{A8B111F6-206B-40B3-AA85-349AF58297C6}" dt="2021-05-03T14:56:58.829" v="415" actId="1076"/>
          <ac:picMkLst>
            <pc:docMk/>
            <pc:sldMk cId="2950452926" sldId="265"/>
            <ac:picMk id="4" creationId="{9B283922-9C58-44A1-914D-613F261E169E}"/>
          </ac:picMkLst>
        </pc:picChg>
        <pc:picChg chg="add del mod">
          <ac:chgData name="Weifeng Xu" userId="e7aed605-a3dd-4d5a-a692-a87037af107b" providerId="ADAL" clId="{A8B111F6-206B-40B3-AA85-349AF58297C6}" dt="2021-05-03T14:54:35.780" v="399" actId="21"/>
          <ac:picMkLst>
            <pc:docMk/>
            <pc:sldMk cId="2950452926" sldId="265"/>
            <ac:picMk id="5" creationId="{CEC6A91C-E9CB-47AA-9029-690DC4549770}"/>
          </ac:picMkLst>
        </pc:picChg>
        <pc:picChg chg="add del mod">
          <ac:chgData name="Weifeng Xu" userId="e7aed605-a3dd-4d5a-a692-a87037af107b" providerId="ADAL" clId="{A8B111F6-206B-40B3-AA85-349AF58297C6}" dt="2021-05-03T14:55:17.196" v="407" actId="21"/>
          <ac:picMkLst>
            <pc:docMk/>
            <pc:sldMk cId="2950452926" sldId="265"/>
            <ac:picMk id="7" creationId="{F9B8F64B-6C43-446A-B7F8-D8D8546199A4}"/>
          </ac:picMkLst>
        </pc:picChg>
        <pc:picChg chg="add mod">
          <ac:chgData name="Weifeng Xu" userId="e7aed605-a3dd-4d5a-a692-a87037af107b" providerId="ADAL" clId="{A8B111F6-206B-40B3-AA85-349AF58297C6}" dt="2021-05-03T14:57:00.773" v="416" actId="1076"/>
          <ac:picMkLst>
            <pc:docMk/>
            <pc:sldMk cId="2950452926" sldId="265"/>
            <ac:picMk id="9" creationId="{AB656A33-0C88-4D67-8DBD-301DFDA64FE1}"/>
          </ac:picMkLst>
        </pc:picChg>
        <pc:cxnChg chg="add mod">
          <ac:chgData name="Weifeng Xu" userId="e7aed605-a3dd-4d5a-a692-a87037af107b" providerId="ADAL" clId="{A8B111F6-206B-40B3-AA85-349AF58297C6}" dt="2021-05-04T13:31:23.780" v="2058" actId="1076"/>
          <ac:cxnSpMkLst>
            <pc:docMk/>
            <pc:sldMk cId="2950452926" sldId="265"/>
            <ac:cxnSpMk id="10" creationId="{74B31B8A-036B-4823-B34D-63CD8829B09A}"/>
          </ac:cxnSpMkLst>
        </pc:cxnChg>
      </pc:sldChg>
      <pc:sldChg chg="addSp delSp modSp new mod setBg modClrScheme chgLayout">
        <pc:chgData name="Weifeng Xu" userId="e7aed605-a3dd-4d5a-a692-a87037af107b" providerId="ADAL" clId="{A8B111F6-206B-40B3-AA85-349AF58297C6}" dt="2021-05-03T01:17:18.935" v="364" actId="1076"/>
        <pc:sldMkLst>
          <pc:docMk/>
          <pc:sldMk cId="1282875509" sldId="266"/>
        </pc:sldMkLst>
        <pc:spChg chg="mod ord">
          <ac:chgData name="Weifeng Xu" userId="e7aed605-a3dd-4d5a-a692-a87037af107b" providerId="ADAL" clId="{A8B111F6-206B-40B3-AA85-349AF58297C6}" dt="2021-05-03T01:17:05.176" v="360" actId="26606"/>
          <ac:spMkLst>
            <pc:docMk/>
            <pc:sldMk cId="1282875509" sldId="266"/>
            <ac:spMk id="2" creationId="{3C3C5502-FEF8-431E-9DD7-BB130AA86566}"/>
          </ac:spMkLst>
        </pc:spChg>
        <pc:spChg chg="del">
          <ac:chgData name="Weifeng Xu" userId="e7aed605-a3dd-4d5a-a692-a87037af107b" providerId="ADAL" clId="{A8B111F6-206B-40B3-AA85-349AF58297C6}" dt="2021-05-03T00:08:53.595" v="317" actId="700"/>
          <ac:spMkLst>
            <pc:docMk/>
            <pc:sldMk cId="1282875509" sldId="266"/>
            <ac:spMk id="3" creationId="{D7282D6A-E4DB-45CA-92F8-7C52D567320A}"/>
          </ac:spMkLst>
        </pc:spChg>
        <pc:spChg chg="add del">
          <ac:chgData name="Weifeng Xu" userId="e7aed605-a3dd-4d5a-a692-a87037af107b" providerId="ADAL" clId="{A8B111F6-206B-40B3-AA85-349AF58297C6}" dt="2021-05-03T01:17:05.177" v="361" actId="26606"/>
          <ac:spMkLst>
            <pc:docMk/>
            <pc:sldMk cId="1282875509" sldId="266"/>
            <ac:spMk id="10" creationId="{D4771268-CB57-404A-9271-370EB28F6090}"/>
          </ac:spMkLst>
        </pc:spChg>
        <pc:spChg chg="add">
          <ac:chgData name="Weifeng Xu" userId="e7aed605-a3dd-4d5a-a692-a87037af107b" providerId="ADAL" clId="{A8B111F6-206B-40B3-AA85-349AF58297C6}" dt="2021-05-03T01:17:05.177" v="361" actId="26606"/>
          <ac:spMkLst>
            <pc:docMk/>
            <pc:sldMk cId="1282875509" sldId="266"/>
            <ac:spMk id="15" creationId="{D4771268-CB57-404A-9271-370EB28F6090}"/>
          </ac:spMkLst>
        </pc:spChg>
        <pc:picChg chg="add del mod">
          <ac:chgData name="Weifeng Xu" userId="e7aed605-a3dd-4d5a-a692-a87037af107b" providerId="ADAL" clId="{A8B111F6-206B-40B3-AA85-349AF58297C6}" dt="2021-05-03T00:11:38.937" v="322" actId="478"/>
          <ac:picMkLst>
            <pc:docMk/>
            <pc:sldMk cId="1282875509" sldId="266"/>
            <ac:picMk id="5" creationId="{6F1E2DD6-6700-4568-BAB3-7119E7521B47}"/>
          </ac:picMkLst>
        </pc:picChg>
        <pc:picChg chg="add del mod">
          <ac:chgData name="Weifeng Xu" userId="e7aed605-a3dd-4d5a-a692-a87037af107b" providerId="ADAL" clId="{A8B111F6-206B-40B3-AA85-349AF58297C6}" dt="2021-05-03T01:15:46.517" v="356" actId="478"/>
          <ac:picMkLst>
            <pc:docMk/>
            <pc:sldMk cId="1282875509" sldId="266"/>
            <ac:picMk id="7" creationId="{70B17C99-9056-4FAD-B931-F2A33FF725BC}"/>
          </ac:picMkLst>
        </pc:picChg>
        <pc:picChg chg="add mod">
          <ac:chgData name="Weifeng Xu" userId="e7aed605-a3dd-4d5a-a692-a87037af107b" providerId="ADAL" clId="{A8B111F6-206B-40B3-AA85-349AF58297C6}" dt="2021-05-03T01:17:18.935" v="364" actId="1076"/>
          <ac:picMkLst>
            <pc:docMk/>
            <pc:sldMk cId="1282875509" sldId="266"/>
            <ac:picMk id="9" creationId="{8957CD97-740A-4279-AE60-9BD2EA6CB555}"/>
          </ac:picMkLst>
        </pc:picChg>
      </pc:sldChg>
      <pc:sldChg chg="addSp modSp new mod">
        <pc:chgData name="Weifeng Xu" userId="e7aed605-a3dd-4d5a-a692-a87037af107b" providerId="ADAL" clId="{A8B111F6-206B-40B3-AA85-349AF58297C6}" dt="2021-05-03T01:18:53.027" v="386" actId="1076"/>
        <pc:sldMkLst>
          <pc:docMk/>
          <pc:sldMk cId="4079946516" sldId="267"/>
        </pc:sldMkLst>
        <pc:spChg chg="mod">
          <ac:chgData name="Weifeng Xu" userId="e7aed605-a3dd-4d5a-a692-a87037af107b" providerId="ADAL" clId="{A8B111F6-206B-40B3-AA85-349AF58297C6}" dt="2021-05-03T00:18:54.616" v="326"/>
          <ac:spMkLst>
            <pc:docMk/>
            <pc:sldMk cId="4079946516" sldId="267"/>
            <ac:spMk id="2" creationId="{4905234C-E7E3-4F13-9899-906F07A8C791}"/>
          </ac:spMkLst>
        </pc:spChg>
        <pc:spChg chg="add mod">
          <ac:chgData name="Weifeng Xu" userId="e7aed605-a3dd-4d5a-a692-a87037af107b" providerId="ADAL" clId="{A8B111F6-206B-40B3-AA85-349AF58297C6}" dt="2021-05-03T01:18:53.027" v="386" actId="1076"/>
          <ac:spMkLst>
            <pc:docMk/>
            <pc:sldMk cId="4079946516" sldId="267"/>
            <ac:spMk id="5" creationId="{E82716C1-502D-4229-8F87-0E0ECDE7D876}"/>
          </ac:spMkLst>
        </pc:spChg>
        <pc:picChg chg="add mod">
          <ac:chgData name="Weifeng Xu" userId="e7aed605-a3dd-4d5a-a692-a87037af107b" providerId="ADAL" clId="{A8B111F6-206B-40B3-AA85-349AF58297C6}" dt="2021-05-03T00:19:53.636" v="328" actId="1076"/>
          <ac:picMkLst>
            <pc:docMk/>
            <pc:sldMk cId="4079946516" sldId="267"/>
            <ac:picMk id="4" creationId="{799FFA71-6F5E-46EA-A13F-392C2AC98265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3T01:03:25.149" v="355" actId="27636"/>
        <pc:sldMkLst>
          <pc:docMk/>
          <pc:sldMk cId="1905626348" sldId="268"/>
        </pc:sldMkLst>
        <pc:spChg chg="del">
          <ac:chgData name="Weifeng Xu" userId="e7aed605-a3dd-4d5a-a692-a87037af107b" providerId="ADAL" clId="{A8B111F6-206B-40B3-AA85-349AF58297C6}" dt="2021-05-03T00:49:55.151" v="330" actId="700"/>
          <ac:spMkLst>
            <pc:docMk/>
            <pc:sldMk cId="1905626348" sldId="268"/>
            <ac:spMk id="2" creationId="{241ED5F3-098D-4882-9885-93C4C5C30FAC}"/>
          </ac:spMkLst>
        </pc:spChg>
        <pc:spChg chg="add mod">
          <ac:chgData name="Weifeng Xu" userId="e7aed605-a3dd-4d5a-a692-a87037af107b" providerId="ADAL" clId="{A8B111F6-206B-40B3-AA85-349AF58297C6}" dt="2021-05-03T00:50:46.057" v="334"/>
          <ac:spMkLst>
            <pc:docMk/>
            <pc:sldMk cId="1905626348" sldId="268"/>
            <ac:spMk id="3" creationId="{892FE7BD-D430-4931-A274-BAC206B77CF0}"/>
          </ac:spMkLst>
        </pc:spChg>
        <pc:spChg chg="add mod">
          <ac:chgData name="Weifeng Xu" userId="e7aed605-a3dd-4d5a-a692-a87037af107b" providerId="ADAL" clId="{A8B111F6-206B-40B3-AA85-349AF58297C6}" dt="2021-05-03T01:03:25.149" v="355" actId="27636"/>
          <ac:spMkLst>
            <pc:docMk/>
            <pc:sldMk cId="1905626348" sldId="268"/>
            <ac:spMk id="4" creationId="{BAEAD1BA-1DD9-41FC-9417-CD686D9BC8C4}"/>
          </ac:spMkLst>
        </pc:spChg>
      </pc:sldChg>
      <pc:sldChg chg="addSp delSp modSp new mod modClrScheme chgLayout modNotesTx">
        <pc:chgData name="Weifeng Xu" userId="e7aed605-a3dd-4d5a-a692-a87037af107b" providerId="ADAL" clId="{A8B111F6-206B-40B3-AA85-349AF58297C6}" dt="2021-05-03T15:03:07.484" v="420"/>
        <pc:sldMkLst>
          <pc:docMk/>
          <pc:sldMk cId="1633669032" sldId="269"/>
        </pc:sldMkLst>
        <pc:spChg chg="del">
          <ac:chgData name="Weifeng Xu" userId="e7aed605-a3dd-4d5a-a692-a87037af107b" providerId="ADAL" clId="{A8B111F6-206B-40B3-AA85-349AF58297C6}" dt="2021-05-03T14:51:32.863" v="397" actId="700"/>
          <ac:spMkLst>
            <pc:docMk/>
            <pc:sldMk cId="1633669032" sldId="269"/>
            <ac:spMk id="2" creationId="{005D4811-95A4-4094-AEF2-1441C40BFABF}"/>
          </ac:spMkLst>
        </pc:spChg>
        <pc:picChg chg="add del mod">
          <ac:chgData name="Weifeng Xu" userId="e7aed605-a3dd-4d5a-a692-a87037af107b" providerId="ADAL" clId="{A8B111F6-206B-40B3-AA85-349AF58297C6}" dt="2021-05-03T14:51:23.033" v="394" actId="21"/>
          <ac:picMkLst>
            <pc:docMk/>
            <pc:sldMk cId="1633669032" sldId="269"/>
            <ac:picMk id="4" creationId="{12AC4748-881B-4908-A532-44B1BC490092}"/>
          </ac:picMkLst>
        </pc:picChg>
        <pc:picChg chg="add mod">
          <ac:chgData name="Weifeng Xu" userId="e7aed605-a3dd-4d5a-a692-a87037af107b" providerId="ADAL" clId="{A8B111F6-206B-40B3-AA85-349AF58297C6}" dt="2021-05-03T14:55:26.189" v="411" actId="1076"/>
          <ac:picMkLst>
            <pc:docMk/>
            <pc:sldMk cId="1633669032" sldId="269"/>
            <ac:picMk id="5" creationId="{0E3984FC-6857-4ADA-BC81-6D18A0702F76}"/>
          </ac:picMkLst>
        </pc:picChg>
        <pc:picChg chg="add mod">
          <ac:chgData name="Weifeng Xu" userId="e7aed605-a3dd-4d5a-a692-a87037af107b" providerId="ADAL" clId="{A8B111F6-206B-40B3-AA85-349AF58297C6}" dt="2021-05-03T14:55:24.089" v="410" actId="1076"/>
          <ac:picMkLst>
            <pc:docMk/>
            <pc:sldMk cId="1633669032" sldId="269"/>
            <ac:picMk id="6" creationId="{577C29F8-F3A3-469F-BB68-F63A8E8EDAC0}"/>
          </ac:picMkLst>
        </pc:picChg>
      </pc:sldChg>
      <pc:sldChg chg="addSp delSp modSp new mod modNotesTx">
        <pc:chgData name="Weifeng Xu" userId="e7aed605-a3dd-4d5a-a692-a87037af107b" providerId="ADAL" clId="{A8B111F6-206B-40B3-AA85-349AF58297C6}" dt="2021-05-04T21:33:18.310" v="3637" actId="20577"/>
        <pc:sldMkLst>
          <pc:docMk/>
          <pc:sldMk cId="3153369005" sldId="270"/>
        </pc:sldMkLst>
        <pc:spChg chg="mod">
          <ac:chgData name="Weifeng Xu" userId="e7aed605-a3dd-4d5a-a692-a87037af107b" providerId="ADAL" clId="{A8B111F6-206B-40B3-AA85-349AF58297C6}" dt="2021-05-03T23:45:21.148" v="1335" actId="6549"/>
          <ac:spMkLst>
            <pc:docMk/>
            <pc:sldMk cId="3153369005" sldId="270"/>
            <ac:spMk id="2" creationId="{17001749-1CF6-4D4B-8AE2-C4DDCE286448}"/>
          </ac:spMkLst>
        </pc:spChg>
        <pc:spChg chg="add mod">
          <ac:chgData name="Weifeng Xu" userId="e7aed605-a3dd-4d5a-a692-a87037af107b" providerId="ADAL" clId="{A8B111F6-206B-40B3-AA85-349AF58297C6}" dt="2021-05-04T21:32:52.494" v="3608" actId="20577"/>
          <ac:spMkLst>
            <pc:docMk/>
            <pc:sldMk cId="3153369005" sldId="270"/>
            <ac:spMk id="7" creationId="{59B55BEA-5F8C-4B02-ACF0-32C9FFF335A9}"/>
          </ac:spMkLst>
        </pc:spChg>
        <pc:spChg chg="add mod">
          <ac:chgData name="Weifeng Xu" userId="e7aed605-a3dd-4d5a-a692-a87037af107b" providerId="ADAL" clId="{A8B111F6-206B-40B3-AA85-349AF58297C6}" dt="2021-05-04T21:33:18.310" v="3637" actId="20577"/>
          <ac:spMkLst>
            <pc:docMk/>
            <pc:sldMk cId="3153369005" sldId="270"/>
            <ac:spMk id="8" creationId="{31AEA23B-CC8E-4009-A16E-725B0B7DE86A}"/>
          </ac:spMkLst>
        </pc:spChg>
        <pc:spChg chg="add mod">
          <ac:chgData name="Weifeng Xu" userId="e7aed605-a3dd-4d5a-a692-a87037af107b" providerId="ADAL" clId="{A8B111F6-206B-40B3-AA85-349AF58297C6}" dt="2021-05-03T23:52:05.981" v="1404" actId="947"/>
          <ac:spMkLst>
            <pc:docMk/>
            <pc:sldMk cId="3153369005" sldId="270"/>
            <ac:spMk id="10" creationId="{EAE5B418-B02C-49AA-B8AF-C17B625A1EA6}"/>
          </ac:spMkLst>
        </pc:spChg>
        <pc:spChg chg="add mod">
          <ac:chgData name="Weifeng Xu" userId="e7aed605-a3dd-4d5a-a692-a87037af107b" providerId="ADAL" clId="{A8B111F6-206B-40B3-AA85-349AF58297C6}" dt="2021-05-04T20:47:47.612" v="3447" actId="20577"/>
          <ac:spMkLst>
            <pc:docMk/>
            <pc:sldMk cId="3153369005" sldId="270"/>
            <ac:spMk id="12" creationId="{71F44B77-E82F-4CBF-92B8-1CCDEBA8EA8F}"/>
          </ac:spMkLst>
        </pc:spChg>
        <pc:picChg chg="add mod modCrop">
          <ac:chgData name="Weifeng Xu" userId="e7aed605-a3dd-4d5a-a692-a87037af107b" providerId="ADAL" clId="{A8B111F6-206B-40B3-AA85-349AF58297C6}" dt="2021-05-03T15:21:38.266" v="520" actId="1076"/>
          <ac:picMkLst>
            <pc:docMk/>
            <pc:sldMk cId="3153369005" sldId="270"/>
            <ac:picMk id="4" creationId="{151A7A44-FA0E-463F-A6F9-45147E90F0B2}"/>
          </ac:picMkLst>
        </pc:picChg>
        <pc:picChg chg="add mod modCrop">
          <ac:chgData name="Weifeng Xu" userId="e7aed605-a3dd-4d5a-a692-a87037af107b" providerId="ADAL" clId="{A8B111F6-206B-40B3-AA85-349AF58297C6}" dt="2021-05-03T16:51:29.098" v="540" actId="1076"/>
          <ac:picMkLst>
            <pc:docMk/>
            <pc:sldMk cId="3153369005" sldId="270"/>
            <ac:picMk id="6" creationId="{C357194C-A0F2-436E-B630-4D83AB811734}"/>
          </ac:picMkLst>
        </pc:picChg>
        <pc:picChg chg="add del mod">
          <ac:chgData name="Weifeng Xu" userId="e7aed605-a3dd-4d5a-a692-a87037af107b" providerId="ADAL" clId="{A8B111F6-206B-40B3-AA85-349AF58297C6}" dt="2021-05-03T23:50:41.816" v="1397"/>
          <ac:picMkLst>
            <pc:docMk/>
            <pc:sldMk cId="3153369005" sldId="270"/>
            <ac:picMk id="11" creationId="{A72BD509-D3AB-4150-A816-F93A0EC6113E}"/>
          </ac:picMkLst>
        </pc:picChg>
      </pc:sldChg>
      <pc:sldChg chg="addSp delSp modSp new mod modClrScheme chgLayout modNotesTx">
        <pc:chgData name="Weifeng Xu" userId="e7aed605-a3dd-4d5a-a692-a87037af107b" providerId="ADAL" clId="{A8B111F6-206B-40B3-AA85-349AF58297C6}" dt="2021-05-03T18:40:52.073" v="574" actId="20577"/>
        <pc:sldMkLst>
          <pc:docMk/>
          <pc:sldMk cId="1101261793" sldId="271"/>
        </pc:sldMkLst>
        <pc:spChg chg="del mod ord">
          <ac:chgData name="Weifeng Xu" userId="e7aed605-a3dd-4d5a-a692-a87037af107b" providerId="ADAL" clId="{A8B111F6-206B-40B3-AA85-349AF58297C6}" dt="2021-05-03T18:39:52.020" v="567" actId="700"/>
          <ac:spMkLst>
            <pc:docMk/>
            <pc:sldMk cId="1101261793" sldId="271"/>
            <ac:spMk id="2" creationId="{2CED1C73-F0B3-40E5-AA0B-011E1407D9EC}"/>
          </ac:spMkLst>
        </pc:spChg>
        <pc:spChg chg="del">
          <ac:chgData name="Weifeng Xu" userId="e7aed605-a3dd-4d5a-a692-a87037af107b" providerId="ADAL" clId="{A8B111F6-206B-40B3-AA85-349AF58297C6}" dt="2021-05-03T18:39:52.020" v="567" actId="700"/>
          <ac:spMkLst>
            <pc:docMk/>
            <pc:sldMk cId="1101261793" sldId="271"/>
            <ac:spMk id="3" creationId="{29C2DE8D-5C21-4C92-8982-1F4D203C564D}"/>
          </ac:spMkLst>
        </pc:spChg>
        <pc:spChg chg="add mod ord">
          <ac:chgData name="Weifeng Xu" userId="e7aed605-a3dd-4d5a-a692-a87037af107b" providerId="ADAL" clId="{A8B111F6-206B-40B3-AA85-349AF58297C6}" dt="2021-05-03T18:40:52.073" v="574" actId="20577"/>
          <ac:spMkLst>
            <pc:docMk/>
            <pc:sldMk cId="1101261793" sldId="271"/>
            <ac:spMk id="4" creationId="{06913481-1F01-459B-AD04-73B304EDCA6A}"/>
          </ac:spMkLst>
        </pc:spChg>
        <pc:picChg chg="add mod">
          <ac:chgData name="Weifeng Xu" userId="e7aed605-a3dd-4d5a-a692-a87037af107b" providerId="ADAL" clId="{A8B111F6-206B-40B3-AA85-349AF58297C6}" dt="2021-05-03T18:40:48.932" v="573" actId="14100"/>
          <ac:picMkLst>
            <pc:docMk/>
            <pc:sldMk cId="1101261793" sldId="271"/>
            <ac:picMk id="6" creationId="{F70D5B5D-A1DA-4A82-B461-7F5BF34F29A4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3T18:47:00.200" v="589" actId="1076"/>
        <pc:sldMkLst>
          <pc:docMk/>
          <pc:sldMk cId="952515442" sldId="272"/>
        </pc:sldMkLst>
        <pc:spChg chg="del">
          <ac:chgData name="Weifeng Xu" userId="e7aed605-a3dd-4d5a-a692-a87037af107b" providerId="ADAL" clId="{A8B111F6-206B-40B3-AA85-349AF58297C6}" dt="2021-05-03T18:44:51.861" v="576" actId="700"/>
          <ac:spMkLst>
            <pc:docMk/>
            <pc:sldMk cId="952515442" sldId="272"/>
            <ac:spMk id="2" creationId="{D92AF9FE-8DBD-4069-9AAF-F5D389E7EAA9}"/>
          </ac:spMkLst>
        </pc:spChg>
        <pc:picChg chg="add del mod">
          <ac:chgData name="Weifeng Xu" userId="e7aed605-a3dd-4d5a-a692-a87037af107b" providerId="ADAL" clId="{A8B111F6-206B-40B3-AA85-349AF58297C6}" dt="2021-05-03T18:46:36.921" v="587" actId="478"/>
          <ac:picMkLst>
            <pc:docMk/>
            <pc:sldMk cId="952515442" sldId="272"/>
            <ac:picMk id="4" creationId="{3B318C9A-2F32-444B-8698-6E9985DF22F8}"/>
          </ac:picMkLst>
        </pc:picChg>
        <pc:picChg chg="add mod">
          <ac:chgData name="Weifeng Xu" userId="e7aed605-a3dd-4d5a-a692-a87037af107b" providerId="ADAL" clId="{A8B111F6-206B-40B3-AA85-349AF58297C6}" dt="2021-05-03T18:45:33.113" v="580" actId="1076"/>
          <ac:picMkLst>
            <pc:docMk/>
            <pc:sldMk cId="952515442" sldId="272"/>
            <ac:picMk id="6" creationId="{91B7144C-AA9E-4C21-824C-AF05BEA3570F}"/>
          </ac:picMkLst>
        </pc:picChg>
        <pc:picChg chg="add del mod">
          <ac:chgData name="Weifeng Xu" userId="e7aed605-a3dd-4d5a-a692-a87037af107b" providerId="ADAL" clId="{A8B111F6-206B-40B3-AA85-349AF58297C6}" dt="2021-05-03T18:46:00.580" v="584" actId="22"/>
          <ac:picMkLst>
            <pc:docMk/>
            <pc:sldMk cId="952515442" sldId="272"/>
            <ac:picMk id="8" creationId="{5075B3D0-072A-46E3-B909-CC5376B83357}"/>
          </ac:picMkLst>
        </pc:picChg>
        <pc:picChg chg="add mod">
          <ac:chgData name="Weifeng Xu" userId="e7aed605-a3dd-4d5a-a692-a87037af107b" providerId="ADAL" clId="{A8B111F6-206B-40B3-AA85-349AF58297C6}" dt="2021-05-03T18:46:25.648" v="586" actId="1076"/>
          <ac:picMkLst>
            <pc:docMk/>
            <pc:sldMk cId="952515442" sldId="272"/>
            <ac:picMk id="10" creationId="{2F187F16-7E34-4AC0-A279-232FB35D4BA4}"/>
          </ac:picMkLst>
        </pc:picChg>
        <pc:picChg chg="add mod">
          <ac:chgData name="Weifeng Xu" userId="e7aed605-a3dd-4d5a-a692-a87037af107b" providerId="ADAL" clId="{A8B111F6-206B-40B3-AA85-349AF58297C6}" dt="2021-05-03T18:47:00.200" v="589" actId="1076"/>
          <ac:picMkLst>
            <pc:docMk/>
            <pc:sldMk cId="952515442" sldId="272"/>
            <ac:picMk id="12" creationId="{48631E59-E547-4EE8-BE1B-24A659BA971D}"/>
          </ac:picMkLst>
        </pc:picChg>
      </pc:sldChg>
      <pc:sldChg chg="addSp modSp new mod modNotesTx">
        <pc:chgData name="Weifeng Xu" userId="e7aed605-a3dd-4d5a-a692-a87037af107b" providerId="ADAL" clId="{A8B111F6-206B-40B3-AA85-349AF58297C6}" dt="2021-05-04T13:35:57.230" v="2178" actId="114"/>
        <pc:sldMkLst>
          <pc:docMk/>
          <pc:sldMk cId="560313868" sldId="273"/>
        </pc:sldMkLst>
        <pc:spChg chg="add mod">
          <ac:chgData name="Weifeng Xu" userId="e7aed605-a3dd-4d5a-a692-a87037af107b" providerId="ADAL" clId="{A8B111F6-206B-40B3-AA85-349AF58297C6}" dt="2021-05-04T13:29:45.841" v="2020" actId="14100"/>
          <ac:spMkLst>
            <pc:docMk/>
            <pc:sldMk cId="560313868" sldId="273"/>
            <ac:spMk id="6" creationId="{A781E0F8-BC68-482E-996B-0AE3CF00117E}"/>
          </ac:spMkLst>
        </pc:spChg>
        <pc:spChg chg="add mod">
          <ac:chgData name="Weifeng Xu" userId="e7aed605-a3dd-4d5a-a692-a87037af107b" providerId="ADAL" clId="{A8B111F6-206B-40B3-AA85-349AF58297C6}" dt="2021-05-04T13:30:23.571" v="2056" actId="313"/>
          <ac:spMkLst>
            <pc:docMk/>
            <pc:sldMk cId="560313868" sldId="273"/>
            <ac:spMk id="7" creationId="{AFCE8514-EF1F-4EF5-81EA-2956E7DD5D9C}"/>
          </ac:spMkLst>
        </pc:spChg>
        <pc:spChg chg="add mod">
          <ac:chgData name="Weifeng Xu" userId="e7aed605-a3dd-4d5a-a692-a87037af107b" providerId="ADAL" clId="{A8B111F6-206B-40B3-AA85-349AF58297C6}" dt="2021-05-04T13:35:57.230" v="2178" actId="114"/>
          <ac:spMkLst>
            <pc:docMk/>
            <pc:sldMk cId="560313868" sldId="273"/>
            <ac:spMk id="8" creationId="{F0432C04-FC15-4E85-9107-5C2FE2B0BB8C}"/>
          </ac:spMkLst>
        </pc:spChg>
        <pc:picChg chg="add mod">
          <ac:chgData name="Weifeng Xu" userId="e7aed605-a3dd-4d5a-a692-a87037af107b" providerId="ADAL" clId="{A8B111F6-206B-40B3-AA85-349AF58297C6}" dt="2021-05-04T13:29:40.820" v="2019" actId="1038"/>
          <ac:picMkLst>
            <pc:docMk/>
            <pc:sldMk cId="560313868" sldId="273"/>
            <ac:picMk id="3" creationId="{A0704F7F-6B94-4584-8C96-618A4B33E5C1}"/>
          </ac:picMkLst>
        </pc:picChg>
        <pc:picChg chg="add mod">
          <ac:chgData name="Weifeng Xu" userId="e7aed605-a3dd-4d5a-a692-a87037af107b" providerId="ADAL" clId="{A8B111F6-206B-40B3-AA85-349AF58297C6}" dt="2021-05-04T13:29:40.820" v="2019" actId="1038"/>
          <ac:picMkLst>
            <pc:docMk/>
            <pc:sldMk cId="560313868" sldId="273"/>
            <ac:picMk id="5" creationId="{4359B6BB-8519-413D-8536-EB2A7258301A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4T20:25:15.533" v="3137" actId="6549"/>
        <pc:sldMkLst>
          <pc:docMk/>
          <pc:sldMk cId="2053393554" sldId="274"/>
        </pc:sldMkLst>
        <pc:spChg chg="mod ord">
          <ac:chgData name="Weifeng Xu" userId="e7aed605-a3dd-4d5a-a692-a87037af107b" providerId="ADAL" clId="{A8B111F6-206B-40B3-AA85-349AF58297C6}" dt="2021-05-04T20:25:15.533" v="3137" actId="6549"/>
          <ac:spMkLst>
            <pc:docMk/>
            <pc:sldMk cId="2053393554" sldId="274"/>
            <ac:spMk id="2" creationId="{DBB13AC7-4836-4571-AB01-0873DBCAD6E1}"/>
          </ac:spMkLst>
        </pc:spChg>
        <pc:spChg chg="add del mod">
          <ac:chgData name="Weifeng Xu" userId="e7aed605-a3dd-4d5a-a692-a87037af107b" providerId="ADAL" clId="{A8B111F6-206B-40B3-AA85-349AF58297C6}" dt="2021-05-04T20:12:19.478" v="2942" actId="478"/>
          <ac:spMkLst>
            <pc:docMk/>
            <pc:sldMk cId="2053393554" sldId="274"/>
            <ac:spMk id="7" creationId="{069E0A28-D07D-47A9-823C-8197D86EC54C}"/>
          </ac:spMkLst>
        </pc:spChg>
        <pc:spChg chg="add mod ord">
          <ac:chgData name="Weifeng Xu" userId="e7aed605-a3dd-4d5a-a692-a87037af107b" providerId="ADAL" clId="{A8B111F6-206B-40B3-AA85-349AF58297C6}" dt="2021-05-04T20:18:04.120" v="3115" actId="20577"/>
          <ac:spMkLst>
            <pc:docMk/>
            <pc:sldMk cId="2053393554" sldId="274"/>
            <ac:spMk id="8" creationId="{8A5ECF40-46EF-4A9D-BEF8-FFC66CC32749}"/>
          </ac:spMkLst>
        </pc:spChg>
        <pc:picChg chg="add mod">
          <ac:chgData name="Weifeng Xu" userId="e7aed605-a3dd-4d5a-a692-a87037af107b" providerId="ADAL" clId="{A8B111F6-206B-40B3-AA85-349AF58297C6}" dt="2021-05-03T19:16:00.069" v="627" actId="1076"/>
          <ac:picMkLst>
            <pc:docMk/>
            <pc:sldMk cId="2053393554" sldId="274"/>
            <ac:picMk id="4" creationId="{87A845DD-15CB-4345-B2DC-C6A02AA8B44A}"/>
          </ac:picMkLst>
        </pc:picChg>
        <pc:cxnChg chg="add mod">
          <ac:chgData name="Weifeng Xu" userId="e7aed605-a3dd-4d5a-a692-a87037af107b" providerId="ADAL" clId="{A8B111F6-206B-40B3-AA85-349AF58297C6}" dt="2021-05-04T20:15:16.706" v="2978" actId="14100"/>
          <ac:cxnSpMkLst>
            <pc:docMk/>
            <pc:sldMk cId="2053393554" sldId="274"/>
            <ac:cxnSpMk id="6" creationId="{F9D94E92-18A5-48DB-A102-F6D761DA605C}"/>
          </ac:cxnSpMkLst>
        </pc:cxnChg>
      </pc:sldChg>
      <pc:sldChg chg="addSp modSp new mod modNotesTx">
        <pc:chgData name="Weifeng Xu" userId="e7aed605-a3dd-4d5a-a692-a87037af107b" providerId="ADAL" clId="{A8B111F6-206B-40B3-AA85-349AF58297C6}" dt="2021-05-04T20:26:54.549" v="3173" actId="20577"/>
        <pc:sldMkLst>
          <pc:docMk/>
          <pc:sldMk cId="3306599319" sldId="275"/>
        </pc:sldMkLst>
        <pc:spChg chg="mod">
          <ac:chgData name="Weifeng Xu" userId="e7aed605-a3dd-4d5a-a692-a87037af107b" providerId="ADAL" clId="{A8B111F6-206B-40B3-AA85-349AF58297C6}" dt="2021-05-04T01:07:52.132" v="1718" actId="20577"/>
          <ac:spMkLst>
            <pc:docMk/>
            <pc:sldMk cId="3306599319" sldId="275"/>
            <ac:spMk id="2" creationId="{94FB4F8B-24D6-42A1-B75B-1F50740D9B52}"/>
          </ac:spMkLst>
        </pc:spChg>
        <pc:spChg chg="add mod">
          <ac:chgData name="Weifeng Xu" userId="e7aed605-a3dd-4d5a-a692-a87037af107b" providerId="ADAL" clId="{A8B111F6-206B-40B3-AA85-349AF58297C6}" dt="2021-05-04T20:26:06.712" v="3155" actId="6549"/>
          <ac:spMkLst>
            <pc:docMk/>
            <pc:sldMk cId="3306599319" sldId="275"/>
            <ac:spMk id="5" creationId="{DD5B389C-5CD9-4083-BA41-8564D0164911}"/>
          </ac:spMkLst>
        </pc:spChg>
        <pc:spChg chg="add mod">
          <ac:chgData name="Weifeng Xu" userId="e7aed605-a3dd-4d5a-a692-a87037af107b" providerId="ADAL" clId="{A8B111F6-206B-40B3-AA85-349AF58297C6}" dt="2021-05-04T20:26:54.549" v="3173" actId="20577"/>
          <ac:spMkLst>
            <pc:docMk/>
            <pc:sldMk cId="3306599319" sldId="275"/>
            <ac:spMk id="8" creationId="{C4D6EB4D-E64A-46EE-8736-4D63A419F5A5}"/>
          </ac:spMkLst>
        </pc:spChg>
        <pc:spChg chg="add mod">
          <ac:chgData name="Weifeng Xu" userId="e7aed605-a3dd-4d5a-a692-a87037af107b" providerId="ADAL" clId="{A8B111F6-206B-40B3-AA85-349AF58297C6}" dt="2021-05-04T01:11:11.736" v="1824" actId="1035"/>
          <ac:spMkLst>
            <pc:docMk/>
            <pc:sldMk cId="3306599319" sldId="275"/>
            <ac:spMk id="9" creationId="{AFA0A89C-F1FA-4D95-B8FD-B86238512238}"/>
          </ac:spMkLst>
        </pc:spChg>
        <pc:picChg chg="add mod">
          <ac:chgData name="Weifeng Xu" userId="e7aed605-a3dd-4d5a-a692-a87037af107b" providerId="ADAL" clId="{A8B111F6-206B-40B3-AA85-349AF58297C6}" dt="2021-05-04T01:11:11.736" v="1824" actId="1035"/>
          <ac:picMkLst>
            <pc:docMk/>
            <pc:sldMk cId="3306599319" sldId="275"/>
            <ac:picMk id="4" creationId="{5498EDDB-369E-4302-8AAA-62AE82233BE3}"/>
          </ac:picMkLst>
        </pc:picChg>
        <pc:picChg chg="add mod">
          <ac:chgData name="Weifeng Xu" userId="e7aed605-a3dd-4d5a-a692-a87037af107b" providerId="ADAL" clId="{A8B111F6-206B-40B3-AA85-349AF58297C6}" dt="2021-05-04T01:11:11.736" v="1824" actId="1035"/>
          <ac:picMkLst>
            <pc:docMk/>
            <pc:sldMk cId="3306599319" sldId="275"/>
            <ac:picMk id="7" creationId="{626DE9A1-60C2-4965-80E4-2AB87BA7BDB5}"/>
          </ac:picMkLst>
        </pc:picChg>
      </pc:sldChg>
      <pc:sldChg chg="addSp modSp new mod modNotesTx">
        <pc:chgData name="Weifeng Xu" userId="e7aed605-a3dd-4d5a-a692-a87037af107b" providerId="ADAL" clId="{A8B111F6-206B-40B3-AA85-349AF58297C6}" dt="2021-05-04T01:14:48.924" v="1840" actId="20577"/>
        <pc:sldMkLst>
          <pc:docMk/>
          <pc:sldMk cId="3559853345" sldId="276"/>
        </pc:sldMkLst>
        <pc:spChg chg="mod">
          <ac:chgData name="Weifeng Xu" userId="e7aed605-a3dd-4d5a-a692-a87037af107b" providerId="ADAL" clId="{A8B111F6-206B-40B3-AA85-349AF58297C6}" dt="2021-05-04T01:14:48.924" v="1840" actId="20577"/>
          <ac:spMkLst>
            <pc:docMk/>
            <pc:sldMk cId="3559853345" sldId="276"/>
            <ac:spMk id="2" creationId="{AC99AE80-A259-4070-B7EC-0DCFA74C116C}"/>
          </ac:spMkLst>
        </pc:spChg>
        <pc:picChg chg="add mod">
          <ac:chgData name="Weifeng Xu" userId="e7aed605-a3dd-4d5a-a692-a87037af107b" providerId="ADAL" clId="{A8B111F6-206B-40B3-AA85-349AF58297C6}" dt="2021-05-03T19:55:42.693" v="917" actId="1076"/>
          <ac:picMkLst>
            <pc:docMk/>
            <pc:sldMk cId="3559853345" sldId="276"/>
            <ac:picMk id="4" creationId="{40D61AB8-3294-4977-84B5-5DB791E386DA}"/>
          </ac:picMkLst>
        </pc:picChg>
        <pc:cxnChg chg="add mod">
          <ac:chgData name="Weifeng Xu" userId="e7aed605-a3dd-4d5a-a692-a87037af107b" providerId="ADAL" clId="{A8B111F6-206B-40B3-AA85-349AF58297C6}" dt="2021-05-03T19:56:16.372" v="921" actId="13822"/>
          <ac:cxnSpMkLst>
            <pc:docMk/>
            <pc:sldMk cId="3559853345" sldId="276"/>
            <ac:cxnSpMk id="5" creationId="{308335BD-2B94-4E68-BEDB-7C5B2CD5E178}"/>
          </ac:cxnSpMkLst>
        </pc:cxnChg>
      </pc:sldChg>
      <pc:sldChg chg="addSp delSp modSp new mod modClrScheme chgLayout">
        <pc:chgData name="Weifeng Xu" userId="e7aed605-a3dd-4d5a-a692-a87037af107b" providerId="ADAL" clId="{A8B111F6-206B-40B3-AA85-349AF58297C6}" dt="2021-05-03T19:59:09.705" v="926" actId="1076"/>
        <pc:sldMkLst>
          <pc:docMk/>
          <pc:sldMk cId="1024910643" sldId="277"/>
        </pc:sldMkLst>
        <pc:spChg chg="del">
          <ac:chgData name="Weifeng Xu" userId="e7aed605-a3dd-4d5a-a692-a87037af107b" providerId="ADAL" clId="{A8B111F6-206B-40B3-AA85-349AF58297C6}" dt="2021-05-03T19:56:56.391" v="923" actId="700"/>
          <ac:spMkLst>
            <pc:docMk/>
            <pc:sldMk cId="1024910643" sldId="277"/>
            <ac:spMk id="2" creationId="{F74B504C-90F8-48C8-BF7C-86EE5AFEA266}"/>
          </ac:spMkLst>
        </pc:spChg>
        <pc:picChg chg="add mod">
          <ac:chgData name="Weifeng Xu" userId="e7aed605-a3dd-4d5a-a692-a87037af107b" providerId="ADAL" clId="{A8B111F6-206B-40B3-AA85-349AF58297C6}" dt="2021-05-03T19:56:58.654" v="924" actId="1076"/>
          <ac:picMkLst>
            <pc:docMk/>
            <pc:sldMk cId="1024910643" sldId="277"/>
            <ac:picMk id="4" creationId="{711EADD8-A87E-42C2-8091-11B621C1E8CF}"/>
          </ac:picMkLst>
        </pc:picChg>
        <pc:picChg chg="add mod">
          <ac:chgData name="Weifeng Xu" userId="e7aed605-a3dd-4d5a-a692-a87037af107b" providerId="ADAL" clId="{A8B111F6-206B-40B3-AA85-349AF58297C6}" dt="2021-05-03T19:59:09.705" v="926" actId="1076"/>
          <ac:picMkLst>
            <pc:docMk/>
            <pc:sldMk cId="1024910643" sldId="277"/>
            <ac:picMk id="6" creationId="{35E9FD17-8ACE-4A78-B253-48E7E519C97F}"/>
          </ac:picMkLst>
        </pc:picChg>
      </pc:sldChg>
      <pc:sldChg chg="addSp modSp new mod modNotesTx">
        <pc:chgData name="Weifeng Xu" userId="e7aed605-a3dd-4d5a-a692-a87037af107b" providerId="ADAL" clId="{A8B111F6-206B-40B3-AA85-349AF58297C6}" dt="2021-05-05T01:39:02.572" v="4179" actId="14100"/>
        <pc:sldMkLst>
          <pc:docMk/>
          <pc:sldMk cId="4125541705" sldId="278"/>
        </pc:sldMkLst>
        <pc:spChg chg="add mod">
          <ac:chgData name="Weifeng Xu" userId="e7aed605-a3dd-4d5a-a692-a87037af107b" providerId="ADAL" clId="{A8B111F6-206B-40B3-AA85-349AF58297C6}" dt="2021-05-03T21:32:53.494" v="1262" actId="1038"/>
          <ac:spMkLst>
            <pc:docMk/>
            <pc:sldMk cId="4125541705" sldId="278"/>
            <ac:spMk id="6" creationId="{B6A877E0-598B-4B15-BB23-FA30AFE9D9F8}"/>
          </ac:spMkLst>
        </pc:spChg>
        <pc:spChg chg="add mod">
          <ac:chgData name="Weifeng Xu" userId="e7aed605-a3dd-4d5a-a692-a87037af107b" providerId="ADAL" clId="{A8B111F6-206B-40B3-AA85-349AF58297C6}" dt="2021-05-03T21:33:35.644" v="1278" actId="1076"/>
          <ac:spMkLst>
            <pc:docMk/>
            <pc:sldMk cId="4125541705" sldId="278"/>
            <ac:spMk id="8" creationId="{BB061DF2-7CC1-4ED3-B45F-2990FBA78888}"/>
          </ac:spMkLst>
        </pc:spChg>
        <pc:spChg chg="add mod">
          <ac:chgData name="Weifeng Xu" userId="e7aed605-a3dd-4d5a-a692-a87037af107b" providerId="ADAL" clId="{A8B111F6-206B-40B3-AA85-349AF58297C6}" dt="2021-05-05T01:38:46.733" v="4175" actId="108"/>
          <ac:spMkLst>
            <pc:docMk/>
            <pc:sldMk cId="4125541705" sldId="278"/>
            <ac:spMk id="10" creationId="{3230772E-9ACB-4EE2-ACB2-DF63B1E21F10}"/>
          </ac:spMkLst>
        </pc:spChg>
        <pc:picChg chg="add mod">
          <ac:chgData name="Weifeng Xu" userId="e7aed605-a3dd-4d5a-a692-a87037af107b" providerId="ADAL" clId="{A8B111F6-206B-40B3-AA85-349AF58297C6}" dt="2021-05-05T01:36:38.872" v="4145" actId="1076"/>
          <ac:picMkLst>
            <pc:docMk/>
            <pc:sldMk cId="4125541705" sldId="278"/>
            <ac:picMk id="3" creationId="{194CE63E-00D0-40CF-BD0B-68736682AF38}"/>
          </ac:picMkLst>
        </pc:picChg>
        <pc:picChg chg="add mod modCrop">
          <ac:chgData name="Weifeng Xu" userId="e7aed605-a3dd-4d5a-a692-a87037af107b" providerId="ADAL" clId="{A8B111F6-206B-40B3-AA85-349AF58297C6}" dt="2021-05-03T21:32:53.494" v="1262" actId="1038"/>
          <ac:picMkLst>
            <pc:docMk/>
            <pc:sldMk cId="4125541705" sldId="278"/>
            <ac:picMk id="5" creationId="{41C763D2-A78A-4932-A584-3290FF65317B}"/>
          </ac:picMkLst>
        </pc:picChg>
        <pc:cxnChg chg="add mod">
          <ac:chgData name="Weifeng Xu" userId="e7aed605-a3dd-4d5a-a692-a87037af107b" providerId="ADAL" clId="{A8B111F6-206B-40B3-AA85-349AF58297C6}" dt="2021-05-05T01:39:02.572" v="4179" actId="14100"/>
          <ac:cxnSpMkLst>
            <pc:docMk/>
            <pc:sldMk cId="4125541705" sldId="278"/>
            <ac:cxnSpMk id="12" creationId="{5C774902-4070-4250-A06D-E6812F1325D7}"/>
          </ac:cxnSpMkLst>
        </pc:cxnChg>
        <pc:cxnChg chg="add mod">
          <ac:chgData name="Weifeng Xu" userId="e7aed605-a3dd-4d5a-a692-a87037af107b" providerId="ADAL" clId="{A8B111F6-206B-40B3-AA85-349AF58297C6}" dt="2021-05-05T01:38:54.228" v="4177" actId="14100"/>
          <ac:cxnSpMkLst>
            <pc:docMk/>
            <pc:sldMk cId="4125541705" sldId="278"/>
            <ac:cxnSpMk id="13" creationId="{8586B0B5-40B2-4B3D-B807-6B8894C9E61B}"/>
          </ac:cxnSpMkLst>
        </pc:cxnChg>
      </pc:sldChg>
      <pc:sldChg chg="addSp delSp modSp new mod modClrScheme chgLayout">
        <pc:chgData name="Weifeng Xu" userId="e7aed605-a3dd-4d5a-a692-a87037af107b" providerId="ADAL" clId="{A8B111F6-206B-40B3-AA85-349AF58297C6}" dt="2021-05-04T01:16:42.964" v="1857" actId="1076"/>
        <pc:sldMkLst>
          <pc:docMk/>
          <pc:sldMk cId="136894576" sldId="279"/>
        </pc:sldMkLst>
        <pc:spChg chg="add del mod ord">
          <ac:chgData name="Weifeng Xu" userId="e7aed605-a3dd-4d5a-a692-a87037af107b" providerId="ADAL" clId="{A8B111F6-206B-40B3-AA85-349AF58297C6}" dt="2021-05-04T01:16:37.274" v="1855" actId="700"/>
          <ac:spMkLst>
            <pc:docMk/>
            <pc:sldMk cId="136894576" sldId="279"/>
            <ac:spMk id="4" creationId="{178A37C4-DC52-4B77-A4BA-19E6B5AD5216}"/>
          </ac:spMkLst>
        </pc:spChg>
        <pc:spChg chg="add mod">
          <ac:chgData name="Weifeng Xu" userId="e7aed605-a3dd-4d5a-a692-a87037af107b" providerId="ADAL" clId="{A8B111F6-206B-40B3-AA85-349AF58297C6}" dt="2021-05-04T01:16:42.964" v="1857" actId="1076"/>
          <ac:spMkLst>
            <pc:docMk/>
            <pc:sldMk cId="136894576" sldId="279"/>
            <ac:spMk id="5" creationId="{31BB48B1-3A16-4841-AB52-BBA6C4226257}"/>
          </ac:spMkLst>
        </pc:spChg>
        <pc:picChg chg="add mod">
          <ac:chgData name="Weifeng Xu" userId="e7aed605-a3dd-4d5a-a692-a87037af107b" providerId="ADAL" clId="{A8B111F6-206B-40B3-AA85-349AF58297C6}" dt="2021-05-04T01:16:40.050" v="1856" actId="1076"/>
          <ac:picMkLst>
            <pc:docMk/>
            <pc:sldMk cId="136894576" sldId="279"/>
            <ac:picMk id="3" creationId="{E28B2884-C06A-45CB-AA39-1BFF9DAD5967}"/>
          </ac:picMkLst>
        </pc:picChg>
      </pc:sldChg>
      <pc:sldChg chg="addSp delSp modSp new mod ord">
        <pc:chgData name="Weifeng Xu" userId="e7aed605-a3dd-4d5a-a692-a87037af107b" providerId="ADAL" clId="{A8B111F6-206B-40B3-AA85-349AF58297C6}" dt="2021-05-04T00:40:47.459" v="1629"/>
        <pc:sldMkLst>
          <pc:docMk/>
          <pc:sldMk cId="273632719" sldId="280"/>
        </pc:sldMkLst>
        <pc:spChg chg="mod">
          <ac:chgData name="Weifeng Xu" userId="e7aed605-a3dd-4d5a-a692-a87037af107b" providerId="ADAL" clId="{A8B111F6-206B-40B3-AA85-349AF58297C6}" dt="2021-05-03T20:20:04.332" v="1061" actId="20577"/>
          <ac:spMkLst>
            <pc:docMk/>
            <pc:sldMk cId="273632719" sldId="280"/>
            <ac:spMk id="2" creationId="{15CFAED9-11F2-43BE-9049-C3F49624F88F}"/>
          </ac:spMkLst>
        </pc:spChg>
        <pc:spChg chg="add mod">
          <ac:chgData name="Weifeng Xu" userId="e7aed605-a3dd-4d5a-a692-a87037af107b" providerId="ADAL" clId="{A8B111F6-206B-40B3-AA85-349AF58297C6}" dt="2021-05-03T21:03:47.720" v="1182" actId="207"/>
          <ac:spMkLst>
            <pc:docMk/>
            <pc:sldMk cId="273632719" sldId="280"/>
            <ac:spMk id="4" creationId="{6E4D8CB5-8457-48EA-96CB-93F939669F7C}"/>
          </ac:spMkLst>
        </pc:spChg>
        <pc:spChg chg="add mod">
          <ac:chgData name="Weifeng Xu" userId="e7aed605-a3dd-4d5a-a692-a87037af107b" providerId="ADAL" clId="{A8B111F6-206B-40B3-AA85-349AF58297C6}" dt="2021-05-03T20:37:19.982" v="1134"/>
          <ac:spMkLst>
            <pc:docMk/>
            <pc:sldMk cId="273632719" sldId="280"/>
            <ac:spMk id="7" creationId="{B4E6A7F4-292E-46CF-BDE8-E7A99131B194}"/>
          </ac:spMkLst>
        </pc:spChg>
        <pc:spChg chg="add mod">
          <ac:chgData name="Weifeng Xu" userId="e7aed605-a3dd-4d5a-a692-a87037af107b" providerId="ADAL" clId="{A8B111F6-206B-40B3-AA85-349AF58297C6}" dt="2021-05-03T23:40:34.585" v="1315" actId="20577"/>
          <ac:spMkLst>
            <pc:docMk/>
            <pc:sldMk cId="273632719" sldId="280"/>
            <ac:spMk id="12" creationId="{56E6B976-664A-423D-B287-23473CCCCF06}"/>
          </ac:spMkLst>
        </pc:spChg>
        <pc:picChg chg="add del mod">
          <ac:chgData name="Weifeng Xu" userId="e7aed605-a3dd-4d5a-a692-a87037af107b" providerId="ADAL" clId="{A8B111F6-206B-40B3-AA85-349AF58297C6}" dt="2021-05-03T20:30:08.336" v="1111" actId="478"/>
          <ac:picMkLst>
            <pc:docMk/>
            <pc:sldMk cId="273632719" sldId="280"/>
            <ac:picMk id="3" creationId="{9694ADBD-A32B-4834-B029-1007C08789D9}"/>
          </ac:picMkLst>
        </pc:picChg>
        <pc:picChg chg="add mod ord">
          <ac:chgData name="Weifeng Xu" userId="e7aed605-a3dd-4d5a-a692-a87037af107b" providerId="ADAL" clId="{A8B111F6-206B-40B3-AA85-349AF58297C6}" dt="2021-05-03T20:30:19.013" v="1115" actId="167"/>
          <ac:picMkLst>
            <pc:docMk/>
            <pc:sldMk cId="273632719" sldId="280"/>
            <ac:picMk id="5" creationId="{E5B96282-2A9A-49FA-B66D-525CF6F49437}"/>
          </ac:picMkLst>
        </pc:picChg>
        <pc:picChg chg="add mod ord">
          <ac:chgData name="Weifeng Xu" userId="e7aed605-a3dd-4d5a-a692-a87037af107b" providerId="ADAL" clId="{A8B111F6-206B-40B3-AA85-349AF58297C6}" dt="2021-05-03T20:30:19.013" v="1115" actId="167"/>
          <ac:picMkLst>
            <pc:docMk/>
            <pc:sldMk cId="273632719" sldId="280"/>
            <ac:picMk id="6" creationId="{56BFD763-3EED-4312-967A-29E6833878FA}"/>
          </ac:picMkLst>
        </pc:picChg>
        <pc:cxnChg chg="add">
          <ac:chgData name="Weifeng Xu" userId="e7aed605-a3dd-4d5a-a692-a87037af107b" providerId="ADAL" clId="{A8B111F6-206B-40B3-AA85-349AF58297C6}" dt="2021-05-03T21:30:53.513" v="1183" actId="11529"/>
          <ac:cxnSpMkLst>
            <pc:docMk/>
            <pc:sldMk cId="273632719" sldId="280"/>
            <ac:cxnSpMk id="9" creationId="{9CAB2EA8-5C64-4831-859A-5B8A10211F8B}"/>
          </ac:cxnSpMkLst>
        </pc:cxnChg>
        <pc:cxnChg chg="add">
          <ac:chgData name="Weifeng Xu" userId="e7aed605-a3dd-4d5a-a692-a87037af107b" providerId="ADAL" clId="{A8B111F6-206B-40B3-AA85-349AF58297C6}" dt="2021-05-03T21:30:59.145" v="1184" actId="11529"/>
          <ac:cxnSpMkLst>
            <pc:docMk/>
            <pc:sldMk cId="273632719" sldId="280"/>
            <ac:cxnSpMk id="11" creationId="{28CA145A-38C6-4FAA-8F60-46C7366F032B}"/>
          </ac:cxnSpMkLst>
        </pc:cxnChg>
      </pc:sldChg>
      <pc:sldChg chg="addSp delSp modSp new mod ord modClrScheme chgLayout">
        <pc:chgData name="Weifeng Xu" userId="e7aed605-a3dd-4d5a-a692-a87037af107b" providerId="ADAL" clId="{A8B111F6-206B-40B3-AA85-349AF58297C6}" dt="2021-05-04T00:40:47.459" v="1629"/>
        <pc:sldMkLst>
          <pc:docMk/>
          <pc:sldMk cId="3924877343" sldId="281"/>
        </pc:sldMkLst>
        <pc:spChg chg="del">
          <ac:chgData name="Weifeng Xu" userId="e7aed605-a3dd-4d5a-a692-a87037af107b" providerId="ADAL" clId="{A8B111F6-206B-40B3-AA85-349AF58297C6}" dt="2021-05-03T21:35:12.795" v="1284" actId="700"/>
          <ac:spMkLst>
            <pc:docMk/>
            <pc:sldMk cId="3924877343" sldId="281"/>
            <ac:spMk id="2" creationId="{57DDF919-FF06-4E88-9653-387FBBAE3E46}"/>
          </ac:spMkLst>
        </pc:spChg>
        <pc:picChg chg="add mod">
          <ac:chgData name="Weifeng Xu" userId="e7aed605-a3dd-4d5a-a692-a87037af107b" providerId="ADAL" clId="{A8B111F6-206B-40B3-AA85-349AF58297C6}" dt="2021-05-03T21:36:28.873" v="1290" actId="1076"/>
          <ac:picMkLst>
            <pc:docMk/>
            <pc:sldMk cId="3924877343" sldId="281"/>
            <ac:picMk id="4" creationId="{04568B89-54B0-44C7-83AF-5E62BAAD35A2}"/>
          </ac:picMkLst>
        </pc:picChg>
      </pc:sldChg>
      <pc:sldChg chg="addSp modSp new mod ord">
        <pc:chgData name="Weifeng Xu" userId="e7aed605-a3dd-4d5a-a692-a87037af107b" providerId="ADAL" clId="{A8B111F6-206B-40B3-AA85-349AF58297C6}" dt="2021-05-04T00:40:47.459" v="1629"/>
        <pc:sldMkLst>
          <pc:docMk/>
          <pc:sldMk cId="3902481192" sldId="282"/>
        </pc:sldMkLst>
        <pc:spChg chg="add mod">
          <ac:chgData name="Weifeng Xu" userId="e7aed605-a3dd-4d5a-a692-a87037af107b" providerId="ADAL" clId="{A8B111F6-206B-40B3-AA85-349AF58297C6}" dt="2021-05-03T23:46:55.699" v="1395" actId="1076"/>
          <ac:spMkLst>
            <pc:docMk/>
            <pc:sldMk cId="3902481192" sldId="282"/>
            <ac:spMk id="4" creationId="{F3BD4A6A-8B6F-42A4-BE3D-1D711021066F}"/>
          </ac:spMkLst>
        </pc:spChg>
        <pc:picChg chg="add">
          <ac:chgData name="Weifeng Xu" userId="e7aed605-a3dd-4d5a-a692-a87037af107b" providerId="ADAL" clId="{A8B111F6-206B-40B3-AA85-349AF58297C6}" dt="2021-05-03T21:37:10.635" v="1292" actId="22"/>
          <ac:picMkLst>
            <pc:docMk/>
            <pc:sldMk cId="3902481192" sldId="282"/>
            <ac:picMk id="3" creationId="{CDA67724-B77A-4FF5-9798-9B0D21032E0D}"/>
          </ac:picMkLst>
        </pc:picChg>
      </pc:sldChg>
      <pc:sldChg chg="addSp modSp new mod modClrScheme chgLayout">
        <pc:chgData name="Weifeng Xu" userId="e7aed605-a3dd-4d5a-a692-a87037af107b" providerId="ADAL" clId="{A8B111F6-206B-40B3-AA85-349AF58297C6}" dt="2021-05-04T20:46:46.590" v="3436" actId="20577"/>
        <pc:sldMkLst>
          <pc:docMk/>
          <pc:sldMk cId="1026319694" sldId="283"/>
        </pc:sldMkLst>
        <pc:spChg chg="add mod ord">
          <ac:chgData name="Weifeng Xu" userId="e7aed605-a3dd-4d5a-a692-a87037af107b" providerId="ADAL" clId="{A8B111F6-206B-40B3-AA85-349AF58297C6}" dt="2021-05-04T20:38:20.095" v="3292" actId="700"/>
          <ac:spMkLst>
            <pc:docMk/>
            <pc:sldMk cId="1026319694" sldId="283"/>
            <ac:spMk id="2" creationId="{B6BD22F1-4225-49DD-B979-46B5BD8962C2}"/>
          </ac:spMkLst>
        </pc:spChg>
        <pc:spChg chg="add mod ord">
          <ac:chgData name="Weifeng Xu" userId="e7aed605-a3dd-4d5a-a692-a87037af107b" providerId="ADAL" clId="{A8B111F6-206B-40B3-AA85-349AF58297C6}" dt="2021-05-04T20:46:46.590" v="3436" actId="20577"/>
          <ac:spMkLst>
            <pc:docMk/>
            <pc:sldMk cId="1026319694" sldId="283"/>
            <ac:spMk id="5" creationId="{D76DA074-DB49-4F48-BC30-A03BF53FA453}"/>
          </ac:spMkLst>
        </pc:spChg>
        <pc:picChg chg="add mod">
          <ac:chgData name="Weifeng Xu" userId="e7aed605-a3dd-4d5a-a692-a87037af107b" providerId="ADAL" clId="{A8B111F6-206B-40B3-AA85-349AF58297C6}" dt="2021-05-03T23:59:49.064" v="1435"/>
          <ac:picMkLst>
            <pc:docMk/>
            <pc:sldMk cId="1026319694" sldId="283"/>
            <ac:picMk id="3" creationId="{EC045ED5-5269-4CA1-93B9-5DF01B3D2F5D}"/>
          </ac:picMkLst>
        </pc:picChg>
        <pc:cxnChg chg="add mod">
          <ac:chgData name="Weifeng Xu" userId="e7aed605-a3dd-4d5a-a692-a87037af107b" providerId="ADAL" clId="{A8B111F6-206B-40B3-AA85-349AF58297C6}" dt="2021-05-04T20:45:57.418" v="3433" actId="14100"/>
          <ac:cxnSpMkLst>
            <pc:docMk/>
            <pc:sldMk cId="1026319694" sldId="283"/>
            <ac:cxnSpMk id="4" creationId="{D003B354-9CBC-4852-B71C-17F515FF89C1}"/>
          </ac:cxnSpMkLst>
        </pc:cxnChg>
      </pc:sldChg>
      <pc:sldChg chg="addSp modSp new mod modClrScheme chgLayout">
        <pc:chgData name="Weifeng Xu" userId="e7aed605-a3dd-4d5a-a692-a87037af107b" providerId="ADAL" clId="{A8B111F6-206B-40B3-AA85-349AF58297C6}" dt="2021-05-04T01:15:36.034" v="1849" actId="20577"/>
        <pc:sldMkLst>
          <pc:docMk/>
          <pc:sldMk cId="2414874126" sldId="284"/>
        </pc:sldMkLst>
        <pc:spChg chg="mod ord">
          <ac:chgData name="Weifeng Xu" userId="e7aed605-a3dd-4d5a-a692-a87037af107b" providerId="ADAL" clId="{A8B111F6-206B-40B3-AA85-349AF58297C6}" dt="2021-05-04T01:15:26.691" v="1842" actId="20577"/>
          <ac:spMkLst>
            <pc:docMk/>
            <pc:sldMk cId="2414874126" sldId="284"/>
            <ac:spMk id="2" creationId="{D944B8B3-2B47-416F-8D8C-2BAF218FC511}"/>
          </ac:spMkLst>
        </pc:spChg>
        <pc:spChg chg="add mod ord">
          <ac:chgData name="Weifeng Xu" userId="e7aed605-a3dd-4d5a-a692-a87037af107b" providerId="ADAL" clId="{A8B111F6-206B-40B3-AA85-349AF58297C6}" dt="2021-05-04T01:15:36.034" v="1849" actId="20577"/>
          <ac:spMkLst>
            <pc:docMk/>
            <pc:sldMk cId="2414874126" sldId="284"/>
            <ac:spMk id="3" creationId="{10FE9B78-5EE1-40FB-9882-8A91A9804D08}"/>
          </ac:spMkLst>
        </pc:spChg>
        <pc:picChg chg="add mod">
          <ac:chgData name="Weifeng Xu" userId="e7aed605-a3dd-4d5a-a692-a87037af107b" providerId="ADAL" clId="{A8B111F6-206B-40B3-AA85-349AF58297C6}" dt="2021-05-04T00:42:09.323" v="1639" actId="1076"/>
          <ac:picMkLst>
            <pc:docMk/>
            <pc:sldMk cId="2414874126" sldId="284"/>
            <ac:picMk id="5" creationId="{CD207619-BED3-4175-91D5-9B1D4B9CBDBE}"/>
          </ac:picMkLst>
        </pc:picChg>
      </pc:sldChg>
      <pc:sldChg chg="addSp delSp modSp new mod setBg modClrScheme chgLayout">
        <pc:chgData name="Weifeng Xu" userId="e7aed605-a3dd-4d5a-a692-a87037af107b" providerId="ADAL" clId="{A8B111F6-206B-40B3-AA85-349AF58297C6}" dt="2021-05-04T13:18:55.549" v="1962" actId="14100"/>
        <pc:sldMkLst>
          <pc:docMk/>
          <pc:sldMk cId="4022648451" sldId="285"/>
        </pc:sldMkLst>
        <pc:spChg chg="del">
          <ac:chgData name="Weifeng Xu" userId="e7aed605-a3dd-4d5a-a692-a87037af107b" providerId="ADAL" clId="{A8B111F6-206B-40B3-AA85-349AF58297C6}" dt="2021-05-04T00:19:19.029" v="1509" actId="700"/>
          <ac:spMkLst>
            <pc:docMk/>
            <pc:sldMk cId="4022648451" sldId="285"/>
            <ac:spMk id="2" creationId="{5493F1B9-8753-4075-87F7-C6E119FE6A8B}"/>
          </ac:spMkLst>
        </pc:spChg>
        <pc:spChg chg="add mod">
          <ac:chgData name="Weifeng Xu" userId="e7aed605-a3dd-4d5a-a692-a87037af107b" providerId="ADAL" clId="{A8B111F6-206B-40B3-AA85-349AF58297C6}" dt="2021-05-04T13:18:26.691" v="1957" actId="1076"/>
          <ac:spMkLst>
            <pc:docMk/>
            <pc:sldMk cId="4022648451" sldId="285"/>
            <ac:spMk id="7" creationId="{D822F1B9-6FF6-4243-8958-E5AA98C54FF4}"/>
          </ac:spMkLst>
        </pc:spChg>
        <pc:spChg chg="add del">
          <ac:chgData name="Weifeng Xu" userId="e7aed605-a3dd-4d5a-a692-a87037af107b" providerId="ADAL" clId="{A8B111F6-206B-40B3-AA85-349AF58297C6}" dt="2021-05-04T00:24:26.095" v="1519" actId="26606"/>
          <ac:spMkLst>
            <pc:docMk/>
            <pc:sldMk cId="4022648451" sldId="285"/>
            <ac:spMk id="11" creationId="{42A4FC2C-047E-45A5-965D-8E1E3BF09BC6}"/>
          </ac:spMkLst>
        </pc:spChg>
        <pc:picChg chg="add del">
          <ac:chgData name="Weifeng Xu" userId="e7aed605-a3dd-4d5a-a692-a87037af107b" providerId="ADAL" clId="{A8B111F6-206B-40B3-AA85-349AF58297C6}" dt="2021-05-04T00:21:06.009" v="1511" actId="478"/>
          <ac:picMkLst>
            <pc:docMk/>
            <pc:sldMk cId="4022648451" sldId="285"/>
            <ac:picMk id="4" creationId="{398D7224-3F15-4DB9-9915-94FAC385114B}"/>
          </ac:picMkLst>
        </pc:picChg>
        <pc:picChg chg="add mod">
          <ac:chgData name="Weifeng Xu" userId="e7aed605-a3dd-4d5a-a692-a87037af107b" providerId="ADAL" clId="{A8B111F6-206B-40B3-AA85-349AF58297C6}" dt="2021-05-04T13:18:39.673" v="1958" actId="1076"/>
          <ac:picMkLst>
            <pc:docMk/>
            <pc:sldMk cId="4022648451" sldId="285"/>
            <ac:picMk id="6" creationId="{73AD9809-6D2C-4BBE-B894-6BA59A7C16A6}"/>
          </ac:picMkLst>
        </pc:picChg>
        <pc:cxnChg chg="add mod">
          <ac:chgData name="Weifeng Xu" userId="e7aed605-a3dd-4d5a-a692-a87037af107b" providerId="ADAL" clId="{A8B111F6-206B-40B3-AA85-349AF58297C6}" dt="2021-05-04T13:18:43.219" v="1959" actId="14100"/>
          <ac:cxnSpMkLst>
            <pc:docMk/>
            <pc:sldMk cId="4022648451" sldId="285"/>
            <ac:cxnSpMk id="9" creationId="{2FB2E502-9D67-4EE3-BA15-D55E2D9F62C6}"/>
          </ac:cxnSpMkLst>
        </pc:cxnChg>
        <pc:cxnChg chg="add mod">
          <ac:chgData name="Weifeng Xu" userId="e7aed605-a3dd-4d5a-a692-a87037af107b" providerId="ADAL" clId="{A8B111F6-206B-40B3-AA85-349AF58297C6}" dt="2021-05-04T13:18:55.549" v="1962" actId="14100"/>
          <ac:cxnSpMkLst>
            <pc:docMk/>
            <pc:sldMk cId="4022648451" sldId="285"/>
            <ac:cxnSpMk id="12" creationId="{5AA200BE-1948-4B51-B5D3-230AD96F6A2A}"/>
          </ac:cxnSpMkLst>
        </pc:cxnChg>
      </pc:sldChg>
      <pc:sldChg chg="addSp modSp new mod">
        <pc:chgData name="Weifeng Xu" userId="e7aed605-a3dd-4d5a-a692-a87037af107b" providerId="ADAL" clId="{A8B111F6-206B-40B3-AA85-349AF58297C6}" dt="2021-05-04T00:24:34.421" v="1524" actId="1076"/>
        <pc:sldMkLst>
          <pc:docMk/>
          <pc:sldMk cId="4209825145" sldId="286"/>
        </pc:sldMkLst>
        <pc:picChg chg="add mod">
          <ac:chgData name="Weifeng Xu" userId="e7aed605-a3dd-4d5a-a692-a87037af107b" providerId="ADAL" clId="{A8B111F6-206B-40B3-AA85-349AF58297C6}" dt="2021-05-04T00:24:34.421" v="1524" actId="1076"/>
          <ac:picMkLst>
            <pc:docMk/>
            <pc:sldMk cId="4209825145" sldId="286"/>
            <ac:picMk id="3" creationId="{F234990B-32C5-4D90-ACAE-47740F0E5AF3}"/>
          </ac:picMkLst>
        </pc:picChg>
      </pc:sldChg>
      <pc:sldChg chg="addSp modSp new mod">
        <pc:chgData name="Weifeng Xu" userId="e7aed605-a3dd-4d5a-a692-a87037af107b" providerId="ADAL" clId="{A8B111F6-206B-40B3-AA85-349AF58297C6}" dt="2021-05-04T00:28:00.231" v="1532" actId="1076"/>
        <pc:sldMkLst>
          <pc:docMk/>
          <pc:sldMk cId="1726106147" sldId="287"/>
        </pc:sldMkLst>
        <pc:picChg chg="add mod">
          <ac:chgData name="Weifeng Xu" userId="e7aed605-a3dd-4d5a-a692-a87037af107b" providerId="ADAL" clId="{A8B111F6-206B-40B3-AA85-349AF58297C6}" dt="2021-05-04T00:28:00.231" v="1532" actId="1076"/>
          <ac:picMkLst>
            <pc:docMk/>
            <pc:sldMk cId="1726106147" sldId="287"/>
            <ac:picMk id="3" creationId="{74B3B609-8D87-4E33-8E54-C3DD7BACE2C9}"/>
          </ac:picMkLst>
        </pc:picChg>
      </pc:sldChg>
      <pc:sldChg chg="addSp delSp modSp new mod">
        <pc:chgData name="Weifeng Xu" userId="e7aed605-a3dd-4d5a-a692-a87037af107b" providerId="ADAL" clId="{A8B111F6-206B-40B3-AA85-349AF58297C6}" dt="2021-05-04T15:33:44.338" v="2248" actId="1076"/>
        <pc:sldMkLst>
          <pc:docMk/>
          <pc:sldMk cId="3080438554" sldId="288"/>
        </pc:sldMkLst>
        <pc:picChg chg="add del">
          <ac:chgData name="Weifeng Xu" userId="e7aed605-a3dd-4d5a-a692-a87037af107b" providerId="ADAL" clId="{A8B111F6-206B-40B3-AA85-349AF58297C6}" dt="2021-05-04T15:33:39.628" v="2246" actId="478"/>
          <ac:picMkLst>
            <pc:docMk/>
            <pc:sldMk cId="3080438554" sldId="288"/>
            <ac:picMk id="3" creationId="{F1476E9A-1B9B-4BE5-94CB-25043B92E989}"/>
          </ac:picMkLst>
        </pc:picChg>
        <pc:picChg chg="add mod">
          <ac:chgData name="Weifeng Xu" userId="e7aed605-a3dd-4d5a-a692-a87037af107b" providerId="ADAL" clId="{A8B111F6-206B-40B3-AA85-349AF58297C6}" dt="2021-05-04T15:33:44.338" v="2248" actId="1076"/>
          <ac:picMkLst>
            <pc:docMk/>
            <pc:sldMk cId="3080438554" sldId="288"/>
            <ac:picMk id="5" creationId="{2DD19FFE-8116-4F68-8850-E1FF32DB2355}"/>
          </ac:picMkLst>
        </pc:picChg>
      </pc:sldChg>
      <pc:sldChg chg="addSp new mod">
        <pc:chgData name="Weifeng Xu" userId="e7aed605-a3dd-4d5a-a692-a87037af107b" providerId="ADAL" clId="{A8B111F6-206B-40B3-AA85-349AF58297C6}" dt="2021-05-04T00:32:21.961" v="1536" actId="22"/>
        <pc:sldMkLst>
          <pc:docMk/>
          <pc:sldMk cId="1857718215" sldId="289"/>
        </pc:sldMkLst>
        <pc:picChg chg="add">
          <ac:chgData name="Weifeng Xu" userId="e7aed605-a3dd-4d5a-a692-a87037af107b" providerId="ADAL" clId="{A8B111F6-206B-40B3-AA85-349AF58297C6}" dt="2021-05-04T00:32:21.961" v="1536" actId="22"/>
          <ac:picMkLst>
            <pc:docMk/>
            <pc:sldMk cId="1857718215" sldId="289"/>
            <ac:picMk id="3" creationId="{4314F8A4-E5B1-4C6C-86AA-AFDD721218A8}"/>
          </ac:picMkLst>
        </pc:picChg>
      </pc:sldChg>
      <pc:sldChg chg="addSp modSp new mod">
        <pc:chgData name="Weifeng Xu" userId="e7aed605-a3dd-4d5a-a692-a87037af107b" providerId="ADAL" clId="{A8B111F6-206B-40B3-AA85-349AF58297C6}" dt="2021-05-04T00:33:09.360" v="1540" actId="1076"/>
        <pc:sldMkLst>
          <pc:docMk/>
          <pc:sldMk cId="1522259894" sldId="290"/>
        </pc:sldMkLst>
        <pc:picChg chg="add mod">
          <ac:chgData name="Weifeng Xu" userId="e7aed605-a3dd-4d5a-a692-a87037af107b" providerId="ADAL" clId="{A8B111F6-206B-40B3-AA85-349AF58297C6}" dt="2021-05-04T00:33:09.360" v="1540" actId="1076"/>
          <ac:picMkLst>
            <pc:docMk/>
            <pc:sldMk cId="1522259894" sldId="290"/>
            <ac:picMk id="3" creationId="{D2B9311B-2BA9-4B7A-ABCF-CA572CBF7E44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4T20:33:12.324" v="3291" actId="403"/>
        <pc:sldMkLst>
          <pc:docMk/>
          <pc:sldMk cId="428629100" sldId="291"/>
        </pc:sldMkLst>
        <pc:spChg chg="del mod">
          <ac:chgData name="Weifeng Xu" userId="e7aed605-a3dd-4d5a-a692-a87037af107b" providerId="ADAL" clId="{A8B111F6-206B-40B3-AA85-349AF58297C6}" dt="2021-05-04T01:10:52.038" v="1815" actId="700"/>
          <ac:spMkLst>
            <pc:docMk/>
            <pc:sldMk cId="428629100" sldId="291"/>
            <ac:spMk id="2" creationId="{F2A467F9-2E68-4A01-8AFA-D392838B0729}"/>
          </ac:spMkLst>
        </pc:spChg>
        <pc:spChg chg="add mod">
          <ac:chgData name="Weifeng Xu" userId="e7aed605-a3dd-4d5a-a692-a87037af107b" providerId="ADAL" clId="{A8B111F6-206B-40B3-AA85-349AF58297C6}" dt="2021-05-04T20:33:12.324" v="3291" actId="403"/>
          <ac:spMkLst>
            <pc:docMk/>
            <pc:sldMk cId="428629100" sldId="291"/>
            <ac:spMk id="5" creationId="{82B31CB6-7755-4DB2-B08D-FF0BE9EE660D}"/>
          </ac:spMkLst>
        </pc:spChg>
        <pc:spChg chg="add mod">
          <ac:chgData name="Weifeng Xu" userId="e7aed605-a3dd-4d5a-a692-a87037af107b" providerId="ADAL" clId="{A8B111F6-206B-40B3-AA85-349AF58297C6}" dt="2021-05-04T20:28:17.439" v="3174"/>
          <ac:spMkLst>
            <pc:docMk/>
            <pc:sldMk cId="428629100" sldId="291"/>
            <ac:spMk id="6" creationId="{F7591202-C22B-4D49-8B05-05320C01ADC3}"/>
          </ac:spMkLst>
        </pc:spChg>
        <pc:picChg chg="add mod">
          <ac:chgData name="Weifeng Xu" userId="e7aed605-a3dd-4d5a-a692-a87037af107b" providerId="ADAL" clId="{A8B111F6-206B-40B3-AA85-349AF58297C6}" dt="2021-05-04T20:28:31.987" v="3177" actId="207"/>
          <ac:picMkLst>
            <pc:docMk/>
            <pc:sldMk cId="428629100" sldId="291"/>
            <ac:picMk id="4" creationId="{A3BE44BE-B360-4C15-BC93-49628DF24D85}"/>
          </ac:picMkLst>
        </pc:picChg>
      </pc:sldChg>
      <pc:sldChg chg="addSp delSp modSp new mod">
        <pc:chgData name="Weifeng Xu" userId="e7aed605-a3dd-4d5a-a692-a87037af107b" providerId="ADAL" clId="{A8B111F6-206B-40B3-AA85-349AF58297C6}" dt="2021-05-04T13:58:23.267" v="2245" actId="313"/>
        <pc:sldMkLst>
          <pc:docMk/>
          <pc:sldMk cId="2733809689" sldId="292"/>
        </pc:sldMkLst>
        <pc:spChg chg="add mod">
          <ac:chgData name="Weifeng Xu" userId="e7aed605-a3dd-4d5a-a692-a87037af107b" providerId="ADAL" clId="{A8B111F6-206B-40B3-AA85-349AF58297C6}" dt="2021-05-04T13:58:23.267" v="2245" actId="313"/>
          <ac:spMkLst>
            <pc:docMk/>
            <pc:sldMk cId="2733809689" sldId="292"/>
            <ac:spMk id="10" creationId="{5F5CD4D2-A4BB-4E9D-B630-0DAC30CD6B95}"/>
          </ac:spMkLst>
        </pc:spChg>
        <pc:picChg chg="add mod">
          <ac:chgData name="Weifeng Xu" userId="e7aed605-a3dd-4d5a-a692-a87037af107b" providerId="ADAL" clId="{A8B111F6-206B-40B3-AA85-349AF58297C6}" dt="2021-05-04T13:53:57.789" v="2188" actId="1076"/>
          <ac:picMkLst>
            <pc:docMk/>
            <pc:sldMk cId="2733809689" sldId="292"/>
            <ac:picMk id="3" creationId="{0232E543-E2A4-46FB-B6DB-CB6165E0218B}"/>
          </ac:picMkLst>
        </pc:picChg>
        <pc:picChg chg="add del mod ord modCrop">
          <ac:chgData name="Weifeng Xu" userId="e7aed605-a3dd-4d5a-a692-a87037af107b" providerId="ADAL" clId="{A8B111F6-206B-40B3-AA85-349AF58297C6}" dt="2021-05-04T13:56:26.151" v="2192" actId="478"/>
          <ac:picMkLst>
            <pc:docMk/>
            <pc:sldMk cId="2733809689" sldId="292"/>
            <ac:picMk id="4" creationId="{465FBCA3-43F4-4AC0-ADB0-249F90748A79}"/>
          </ac:picMkLst>
        </pc:picChg>
        <pc:picChg chg="add mod ord">
          <ac:chgData name="Weifeng Xu" userId="e7aed605-a3dd-4d5a-a692-a87037af107b" providerId="ADAL" clId="{A8B111F6-206B-40B3-AA85-349AF58297C6}" dt="2021-05-04T13:57:38.587" v="2202" actId="1076"/>
          <ac:picMkLst>
            <pc:docMk/>
            <pc:sldMk cId="2733809689" sldId="292"/>
            <ac:picMk id="8" creationId="{8E1184E8-CCBC-485B-81C3-E5E9571122F6}"/>
          </ac:picMkLst>
        </pc:picChg>
        <pc:cxnChg chg="add del mod">
          <ac:chgData name="Weifeng Xu" userId="e7aed605-a3dd-4d5a-a692-a87037af107b" providerId="ADAL" clId="{A8B111F6-206B-40B3-AA85-349AF58297C6}" dt="2021-05-04T13:56:58.974" v="2200" actId="478"/>
          <ac:cxnSpMkLst>
            <pc:docMk/>
            <pc:sldMk cId="2733809689" sldId="292"/>
            <ac:cxnSpMk id="6" creationId="{93CD4F24-722B-4C52-8FA6-A54085AAA25D}"/>
          </ac:cxnSpMkLst>
        </pc:cxnChg>
      </pc:sldChg>
      <pc:sldChg chg="addSp modSp new mod">
        <pc:chgData name="Weifeng Xu" userId="e7aed605-a3dd-4d5a-a692-a87037af107b" providerId="ADAL" clId="{A8B111F6-206B-40B3-AA85-349AF58297C6}" dt="2021-05-04T20:09:13.333" v="2852" actId="108"/>
        <pc:sldMkLst>
          <pc:docMk/>
          <pc:sldMk cId="689838606" sldId="293"/>
        </pc:sldMkLst>
        <pc:spChg chg="add mod">
          <ac:chgData name="Weifeng Xu" userId="e7aed605-a3dd-4d5a-a692-a87037af107b" providerId="ADAL" clId="{A8B111F6-206B-40B3-AA85-349AF58297C6}" dt="2021-05-04T18:52:24.322" v="2339" actId="6549"/>
          <ac:spMkLst>
            <pc:docMk/>
            <pc:sldMk cId="689838606" sldId="293"/>
            <ac:spMk id="6" creationId="{B19EBF8B-88FE-481F-9F42-456709D0816C}"/>
          </ac:spMkLst>
        </pc:spChg>
        <pc:spChg chg="add mod">
          <ac:chgData name="Weifeng Xu" userId="e7aed605-a3dd-4d5a-a692-a87037af107b" providerId="ADAL" clId="{A8B111F6-206B-40B3-AA85-349AF58297C6}" dt="2021-05-04T20:09:13.333" v="2852" actId="108"/>
          <ac:spMkLst>
            <pc:docMk/>
            <pc:sldMk cId="689838606" sldId="293"/>
            <ac:spMk id="8" creationId="{D4481AD1-018F-4554-81E2-4F240A8C9FDD}"/>
          </ac:spMkLst>
        </pc:spChg>
        <pc:spChg chg="add mod">
          <ac:chgData name="Weifeng Xu" userId="e7aed605-a3dd-4d5a-a692-a87037af107b" providerId="ADAL" clId="{A8B111F6-206B-40B3-AA85-349AF58297C6}" dt="2021-05-04T18:51:59.075" v="2336" actId="1582"/>
          <ac:spMkLst>
            <pc:docMk/>
            <pc:sldMk cId="689838606" sldId="293"/>
            <ac:spMk id="10" creationId="{65A8E549-58AC-494F-BFB0-1F78468C6808}"/>
          </ac:spMkLst>
        </pc:spChg>
        <pc:spChg chg="add mod">
          <ac:chgData name="Weifeng Xu" userId="e7aed605-a3dd-4d5a-a692-a87037af107b" providerId="ADAL" clId="{A8B111F6-206B-40B3-AA85-349AF58297C6}" dt="2021-05-04T18:52:17.525" v="2338" actId="1076"/>
          <ac:spMkLst>
            <pc:docMk/>
            <pc:sldMk cId="689838606" sldId="293"/>
            <ac:spMk id="11" creationId="{7C50184E-2AC6-48DD-8313-60E84BFD4D3B}"/>
          </ac:spMkLst>
        </pc:spChg>
        <pc:picChg chg="add mod">
          <ac:chgData name="Weifeng Xu" userId="e7aed605-a3dd-4d5a-a692-a87037af107b" providerId="ADAL" clId="{A8B111F6-206B-40B3-AA85-349AF58297C6}" dt="2021-05-04T15:50:49.970" v="2254" actId="14100"/>
          <ac:picMkLst>
            <pc:docMk/>
            <pc:sldMk cId="689838606" sldId="293"/>
            <ac:picMk id="3" creationId="{5CC2055E-2253-4CDB-B716-8CF03933B5B8}"/>
          </ac:picMkLst>
        </pc:picChg>
        <pc:cxnChg chg="add mod">
          <ac:chgData name="Weifeng Xu" userId="e7aed605-a3dd-4d5a-a692-a87037af107b" providerId="ADAL" clId="{A8B111F6-206B-40B3-AA85-349AF58297C6}" dt="2021-05-04T18:48:44.723" v="2256" actId="13822"/>
          <ac:cxnSpMkLst>
            <pc:docMk/>
            <pc:sldMk cId="689838606" sldId="293"/>
            <ac:cxnSpMk id="5" creationId="{54FFFA8A-02A3-4DE7-BCD7-51C14E8EFBB6}"/>
          </ac:cxnSpMkLst>
        </pc:cxnChg>
        <pc:cxnChg chg="add mod">
          <ac:chgData name="Weifeng Xu" userId="e7aed605-a3dd-4d5a-a692-a87037af107b" providerId="ADAL" clId="{A8B111F6-206B-40B3-AA85-349AF58297C6}" dt="2021-05-04T18:49:56.866" v="2298" actId="14100"/>
          <ac:cxnSpMkLst>
            <pc:docMk/>
            <pc:sldMk cId="689838606" sldId="293"/>
            <ac:cxnSpMk id="7" creationId="{FE965728-DFCC-41AD-B8F1-0954DB7FCD65}"/>
          </ac:cxnSpMkLst>
        </pc:cxnChg>
      </pc:sldChg>
      <pc:sldChg chg="addSp delSp modSp new mod modNotesTx">
        <pc:chgData name="Weifeng Xu" userId="e7aed605-a3dd-4d5a-a692-a87037af107b" providerId="ADAL" clId="{A8B111F6-206B-40B3-AA85-349AF58297C6}" dt="2021-05-06T22:54:30.900" v="4840" actId="20577"/>
        <pc:sldMkLst>
          <pc:docMk/>
          <pc:sldMk cId="3338330323" sldId="294"/>
        </pc:sldMkLst>
        <pc:spChg chg="mod">
          <ac:chgData name="Weifeng Xu" userId="e7aed605-a3dd-4d5a-a692-a87037af107b" providerId="ADAL" clId="{A8B111F6-206B-40B3-AA85-349AF58297C6}" dt="2021-05-04T19:53:15.540" v="2831" actId="20577"/>
          <ac:spMkLst>
            <pc:docMk/>
            <pc:sldMk cId="3338330323" sldId="294"/>
            <ac:spMk id="2" creationId="{DC4898D1-7F24-417E-B355-633F7B93F47D}"/>
          </ac:spMkLst>
        </pc:spChg>
        <pc:spChg chg="del mod">
          <ac:chgData name="Weifeng Xu" userId="e7aed605-a3dd-4d5a-a692-a87037af107b" providerId="ADAL" clId="{A8B111F6-206B-40B3-AA85-349AF58297C6}" dt="2021-05-04T19:12:31.857" v="2402" actId="3680"/>
          <ac:spMkLst>
            <pc:docMk/>
            <pc:sldMk cId="3338330323" sldId="294"/>
            <ac:spMk id="3" creationId="{89E4A614-DB13-4711-BFD8-096525F0D128}"/>
          </ac:spMkLst>
        </pc:spChg>
        <pc:spChg chg="add mod">
          <ac:chgData name="Weifeng Xu" userId="e7aed605-a3dd-4d5a-a692-a87037af107b" providerId="ADAL" clId="{A8B111F6-206B-40B3-AA85-349AF58297C6}" dt="2021-05-04T19:48:00.147" v="2776" actId="207"/>
          <ac:spMkLst>
            <pc:docMk/>
            <pc:sldMk cId="3338330323" sldId="294"/>
            <ac:spMk id="6" creationId="{785161CB-F2E0-40EE-A7B1-4AA901EC0E07}"/>
          </ac:spMkLst>
        </pc:spChg>
        <pc:graphicFrameChg chg="add mod ord modGraphic">
          <ac:chgData name="Weifeng Xu" userId="e7aed605-a3dd-4d5a-a692-a87037af107b" providerId="ADAL" clId="{A8B111F6-206B-40B3-AA85-349AF58297C6}" dt="2021-05-06T22:54:30.900" v="4840" actId="20577"/>
          <ac:graphicFrameMkLst>
            <pc:docMk/>
            <pc:sldMk cId="3338330323" sldId="294"/>
            <ac:graphicFrameMk id="4" creationId="{8E3C3768-8A6C-4AAD-B87D-4124CAE746EC}"/>
          </ac:graphicFrameMkLst>
        </pc:graphicFrameChg>
      </pc:sldChg>
      <pc:sldChg chg="addSp delSp modSp new del mod modClrScheme chgLayout">
        <pc:chgData name="Weifeng Xu" userId="e7aed605-a3dd-4d5a-a692-a87037af107b" providerId="ADAL" clId="{A8B111F6-206B-40B3-AA85-349AF58297C6}" dt="2021-05-04T21:02:06.892" v="3459" actId="47"/>
        <pc:sldMkLst>
          <pc:docMk/>
          <pc:sldMk cId="720463605" sldId="295"/>
        </pc:sldMkLst>
        <pc:spChg chg="del">
          <ac:chgData name="Weifeng Xu" userId="e7aed605-a3dd-4d5a-a692-a87037af107b" providerId="ADAL" clId="{A8B111F6-206B-40B3-AA85-349AF58297C6}" dt="2021-05-04T21:01:55.965" v="3455" actId="700"/>
          <ac:spMkLst>
            <pc:docMk/>
            <pc:sldMk cId="720463605" sldId="295"/>
            <ac:spMk id="2" creationId="{63F40FAF-572D-41FF-A0C8-85039C96AC59}"/>
          </ac:spMkLst>
        </pc:spChg>
        <pc:picChg chg="add del mod">
          <ac:chgData name="Weifeng Xu" userId="e7aed605-a3dd-4d5a-a692-a87037af107b" providerId="ADAL" clId="{A8B111F6-206B-40B3-AA85-349AF58297C6}" dt="2021-05-04T21:01:58.846" v="3457"/>
          <ac:picMkLst>
            <pc:docMk/>
            <pc:sldMk cId="720463605" sldId="295"/>
            <ac:picMk id="3" creationId="{6B5A45DA-7073-4413-AECE-51D482043A00}"/>
          </ac:picMkLst>
        </pc:picChg>
      </pc:sldChg>
      <pc:sldChg chg="addSp delSp modSp add mod">
        <pc:chgData name="Weifeng Xu" userId="e7aed605-a3dd-4d5a-a692-a87037af107b" providerId="ADAL" clId="{A8B111F6-206B-40B3-AA85-349AF58297C6}" dt="2021-05-04T21:30:30.640" v="3581" actId="14100"/>
        <pc:sldMkLst>
          <pc:docMk/>
          <pc:sldMk cId="384765951" sldId="296"/>
        </pc:sldMkLst>
        <pc:spChg chg="add del">
          <ac:chgData name="Weifeng Xu" userId="e7aed605-a3dd-4d5a-a692-a87037af107b" providerId="ADAL" clId="{A8B111F6-206B-40B3-AA85-349AF58297C6}" dt="2021-05-04T21:03:58.666" v="3469" actId="11529"/>
          <ac:spMkLst>
            <pc:docMk/>
            <pc:sldMk cId="384765951" sldId="296"/>
            <ac:spMk id="15" creationId="{3B0E324F-7482-4150-8AEA-9B3EA8D7D018}"/>
          </ac:spMkLst>
        </pc:spChg>
        <pc:spChg chg="add mod">
          <ac:chgData name="Weifeng Xu" userId="e7aed605-a3dd-4d5a-a692-a87037af107b" providerId="ADAL" clId="{A8B111F6-206B-40B3-AA85-349AF58297C6}" dt="2021-05-04T21:29:42.321" v="3580" actId="1076"/>
          <ac:spMkLst>
            <pc:docMk/>
            <pc:sldMk cId="384765951" sldId="296"/>
            <ac:spMk id="16" creationId="{E124ADDA-D785-4598-837C-4E4BD54201B1}"/>
          </ac:spMkLst>
        </pc:spChg>
        <pc:spChg chg="add mod">
          <ac:chgData name="Weifeng Xu" userId="e7aed605-a3dd-4d5a-a692-a87037af107b" providerId="ADAL" clId="{A8B111F6-206B-40B3-AA85-349AF58297C6}" dt="2021-05-04T21:28:13.959" v="3572" actId="20577"/>
          <ac:spMkLst>
            <pc:docMk/>
            <pc:sldMk cId="384765951" sldId="296"/>
            <ac:spMk id="17" creationId="{16511366-E1DF-43DE-911D-6534445FC699}"/>
          </ac:spMkLst>
        </pc:spChg>
        <pc:spChg chg="add del">
          <ac:chgData name="Weifeng Xu" userId="e7aed605-a3dd-4d5a-a692-a87037af107b" providerId="ADAL" clId="{A8B111F6-206B-40B3-AA85-349AF58297C6}" dt="2021-05-04T21:06:25.607" v="3492" actId="11529"/>
          <ac:spMkLst>
            <pc:docMk/>
            <pc:sldMk cId="384765951" sldId="296"/>
            <ac:spMk id="18" creationId="{0C7EC851-2203-4B8D-B78F-81A75CB403EE}"/>
          </ac:spMkLst>
        </pc:spChg>
        <pc:spChg chg="add mod">
          <ac:chgData name="Weifeng Xu" userId="e7aed605-a3dd-4d5a-a692-a87037af107b" providerId="ADAL" clId="{A8B111F6-206B-40B3-AA85-349AF58297C6}" dt="2021-05-04T21:30:30.640" v="3581" actId="14100"/>
          <ac:spMkLst>
            <pc:docMk/>
            <pc:sldMk cId="384765951" sldId="296"/>
            <ac:spMk id="19" creationId="{C4536038-44A2-48E4-9101-1628E1DE5FE5}"/>
          </ac:spMkLst>
        </pc:spChg>
        <pc:spChg chg="add mod">
          <ac:chgData name="Weifeng Xu" userId="e7aed605-a3dd-4d5a-a692-a87037af107b" providerId="ADAL" clId="{A8B111F6-206B-40B3-AA85-349AF58297C6}" dt="2021-05-04T21:21:59.202" v="3559" actId="1076"/>
          <ac:spMkLst>
            <pc:docMk/>
            <pc:sldMk cId="384765951" sldId="296"/>
            <ac:spMk id="21" creationId="{7B10F91B-2585-4822-881A-FB5993047211}"/>
          </ac:spMkLst>
        </pc:spChg>
        <pc:cxnChg chg="add mod">
          <ac:chgData name="Weifeng Xu" userId="e7aed605-a3dd-4d5a-a692-a87037af107b" providerId="ADAL" clId="{A8B111F6-206B-40B3-AA85-349AF58297C6}" dt="2021-05-04T21:29:42.321" v="3580" actId="1076"/>
          <ac:cxnSpMkLst>
            <pc:docMk/>
            <pc:sldMk cId="384765951" sldId="296"/>
            <ac:cxnSpMk id="4" creationId="{097D7C8D-FE3B-4C79-A699-B60B46999904}"/>
          </ac:cxnSpMkLst>
        </pc:cxnChg>
        <pc:cxnChg chg="add mod">
          <ac:chgData name="Weifeng Xu" userId="e7aed605-a3dd-4d5a-a692-a87037af107b" providerId="ADAL" clId="{A8B111F6-206B-40B3-AA85-349AF58297C6}" dt="2021-05-04T21:03:22.010" v="3465" actId="1076"/>
          <ac:cxnSpMkLst>
            <pc:docMk/>
            <pc:sldMk cId="384765951" sldId="296"/>
            <ac:cxnSpMk id="12" creationId="{F8657683-4AFF-4EE8-A5E9-F3F20A4E7910}"/>
          </ac:cxnSpMkLst>
        </pc:cxnChg>
      </pc:sldChg>
      <pc:sldChg chg="addSp delSp modSp new mod modClrScheme chgLayout">
        <pc:chgData name="Weifeng Xu" userId="e7aed605-a3dd-4d5a-a692-a87037af107b" providerId="ADAL" clId="{A8B111F6-206B-40B3-AA85-349AF58297C6}" dt="2021-05-06T22:59:02.567" v="4841" actId="6549"/>
        <pc:sldMkLst>
          <pc:docMk/>
          <pc:sldMk cId="1077186874" sldId="297"/>
        </pc:sldMkLst>
        <pc:spChg chg="del mod">
          <ac:chgData name="Weifeng Xu" userId="e7aed605-a3dd-4d5a-a692-a87037af107b" providerId="ADAL" clId="{A8B111F6-206B-40B3-AA85-349AF58297C6}" dt="2021-05-05T15:47:53.397" v="4705" actId="700"/>
          <ac:spMkLst>
            <pc:docMk/>
            <pc:sldMk cId="1077186874" sldId="297"/>
            <ac:spMk id="2" creationId="{F10A14F7-FF07-47B9-B1E5-EE3891513A6D}"/>
          </ac:spMkLst>
        </pc:spChg>
        <pc:spChg chg="del">
          <ac:chgData name="Weifeng Xu" userId="e7aed605-a3dd-4d5a-a692-a87037af107b" providerId="ADAL" clId="{A8B111F6-206B-40B3-AA85-349AF58297C6}" dt="2021-05-05T00:16:34.308" v="3670" actId="3680"/>
          <ac:spMkLst>
            <pc:docMk/>
            <pc:sldMk cId="1077186874" sldId="297"/>
            <ac:spMk id="3" creationId="{FF0C72B0-EEFB-4168-A3EE-0D458D0A21A5}"/>
          </ac:spMkLst>
        </pc:spChg>
        <pc:spChg chg="add mod">
          <ac:chgData name="Weifeng Xu" userId="e7aed605-a3dd-4d5a-a692-a87037af107b" providerId="ADAL" clId="{A8B111F6-206B-40B3-AA85-349AF58297C6}" dt="2021-05-05T15:48:20.996" v="4723" actId="14100"/>
          <ac:spMkLst>
            <pc:docMk/>
            <pc:sldMk cId="1077186874" sldId="297"/>
            <ac:spMk id="5" creationId="{F7774D6B-DE63-47C3-99A2-E28C0DFC03A8}"/>
          </ac:spMkLst>
        </pc:spChg>
        <pc:graphicFrameChg chg="add mod ord modGraphic">
          <ac:chgData name="Weifeng Xu" userId="e7aed605-a3dd-4d5a-a692-a87037af107b" providerId="ADAL" clId="{A8B111F6-206B-40B3-AA85-349AF58297C6}" dt="2021-05-06T22:59:02.567" v="4841" actId="6549"/>
          <ac:graphicFrameMkLst>
            <pc:docMk/>
            <pc:sldMk cId="1077186874" sldId="297"/>
            <ac:graphicFrameMk id="4" creationId="{E14E667E-9708-447F-A621-4DE6722EEA9F}"/>
          </ac:graphicFrameMkLst>
        </pc:graphicFrameChg>
      </pc:sldChg>
      <pc:sldChg chg="addSp delSp modSp new mod">
        <pc:chgData name="Weifeng Xu" userId="e7aed605-a3dd-4d5a-a692-a87037af107b" providerId="ADAL" clId="{A8B111F6-206B-40B3-AA85-349AF58297C6}" dt="2021-05-05T02:02:31.321" v="4203" actId="20577"/>
        <pc:sldMkLst>
          <pc:docMk/>
          <pc:sldMk cId="935530574" sldId="298"/>
        </pc:sldMkLst>
        <pc:spChg chg="add mod">
          <ac:chgData name="Weifeng Xu" userId="e7aed605-a3dd-4d5a-a692-a87037af107b" providerId="ADAL" clId="{A8B111F6-206B-40B3-AA85-349AF58297C6}" dt="2021-05-05T02:01:37.050" v="4185" actId="14100"/>
          <ac:spMkLst>
            <pc:docMk/>
            <pc:sldMk cId="935530574" sldId="298"/>
            <ac:spMk id="6" creationId="{C8435D19-D868-4004-92F5-DE20AF860627}"/>
          </ac:spMkLst>
        </pc:spChg>
        <pc:spChg chg="add mod">
          <ac:chgData name="Weifeng Xu" userId="e7aed605-a3dd-4d5a-a692-a87037af107b" providerId="ADAL" clId="{A8B111F6-206B-40B3-AA85-349AF58297C6}" dt="2021-05-05T02:01:41.330" v="4186" actId="14100"/>
          <ac:spMkLst>
            <pc:docMk/>
            <pc:sldMk cId="935530574" sldId="298"/>
            <ac:spMk id="8" creationId="{B31EB1E4-8C6E-456C-918F-E97C8ABEC2D8}"/>
          </ac:spMkLst>
        </pc:spChg>
        <pc:spChg chg="add mod">
          <ac:chgData name="Weifeng Xu" userId="e7aed605-a3dd-4d5a-a692-a87037af107b" providerId="ADAL" clId="{A8B111F6-206B-40B3-AA85-349AF58297C6}" dt="2021-05-05T02:02:31.321" v="4203" actId="20577"/>
          <ac:spMkLst>
            <pc:docMk/>
            <pc:sldMk cId="935530574" sldId="298"/>
            <ac:spMk id="17" creationId="{02709E71-E1D2-4980-8272-A610C62B01F0}"/>
          </ac:spMkLst>
        </pc:spChg>
        <pc:picChg chg="add del mod">
          <ac:chgData name="Weifeng Xu" userId="e7aed605-a3dd-4d5a-a692-a87037af107b" providerId="ADAL" clId="{A8B111F6-206B-40B3-AA85-349AF58297C6}" dt="2021-05-05T00:58:45.801" v="4051" actId="478"/>
          <ac:picMkLst>
            <pc:docMk/>
            <pc:sldMk cId="935530574" sldId="298"/>
            <ac:picMk id="3" creationId="{99B26745-DF3D-4FB3-B9C2-FEF4E9C453A8}"/>
          </ac:picMkLst>
        </pc:picChg>
        <pc:picChg chg="add mod">
          <ac:chgData name="Weifeng Xu" userId="e7aed605-a3dd-4d5a-a692-a87037af107b" providerId="ADAL" clId="{A8B111F6-206B-40B3-AA85-349AF58297C6}" dt="2021-05-05T01:14:44.898" v="4106" actId="1076"/>
          <ac:picMkLst>
            <pc:docMk/>
            <pc:sldMk cId="935530574" sldId="298"/>
            <ac:picMk id="5" creationId="{D49D9739-19CB-4A53-ACBD-9B512FAF3F82}"/>
          </ac:picMkLst>
        </pc:picChg>
        <pc:cxnChg chg="add mod">
          <ac:chgData name="Weifeng Xu" userId="e7aed605-a3dd-4d5a-a692-a87037af107b" providerId="ADAL" clId="{A8B111F6-206B-40B3-AA85-349AF58297C6}" dt="2021-05-05T02:01:55.281" v="4189" actId="14100"/>
          <ac:cxnSpMkLst>
            <pc:docMk/>
            <pc:sldMk cId="935530574" sldId="298"/>
            <ac:cxnSpMk id="10" creationId="{7A89810B-7F5B-4168-9BE9-C6349116A402}"/>
          </ac:cxnSpMkLst>
        </pc:cxnChg>
        <pc:cxnChg chg="add mod">
          <ac:chgData name="Weifeng Xu" userId="e7aed605-a3dd-4d5a-a692-a87037af107b" providerId="ADAL" clId="{A8B111F6-206B-40B3-AA85-349AF58297C6}" dt="2021-05-05T02:01:51.716" v="4188" actId="14100"/>
          <ac:cxnSpMkLst>
            <pc:docMk/>
            <pc:sldMk cId="935530574" sldId="298"/>
            <ac:cxnSpMk id="11" creationId="{8852D47C-64D6-4870-A915-D8E96D766CC4}"/>
          </ac:cxnSpMkLst>
        </pc:cxnChg>
      </pc:sldChg>
      <pc:sldChg chg="addSp delSp modSp new mod modClrScheme chgLayout">
        <pc:chgData name="Weifeng Xu" userId="e7aed605-a3dd-4d5a-a692-a87037af107b" providerId="ADAL" clId="{A8B111F6-206B-40B3-AA85-349AF58297C6}" dt="2021-05-05T01:22:40.294" v="4140" actId="20577"/>
        <pc:sldMkLst>
          <pc:docMk/>
          <pc:sldMk cId="595638621" sldId="299"/>
        </pc:sldMkLst>
        <pc:spChg chg="del mod ord">
          <ac:chgData name="Weifeng Xu" userId="e7aed605-a3dd-4d5a-a692-a87037af107b" providerId="ADAL" clId="{A8B111F6-206B-40B3-AA85-349AF58297C6}" dt="2021-05-05T01:18:06.451" v="4116" actId="700"/>
          <ac:spMkLst>
            <pc:docMk/>
            <pc:sldMk cId="595638621" sldId="299"/>
            <ac:spMk id="2" creationId="{02175F02-0AC2-479F-8B69-8370A164C027}"/>
          </ac:spMkLst>
        </pc:spChg>
        <pc:spChg chg="del">
          <ac:chgData name="Weifeng Xu" userId="e7aed605-a3dd-4d5a-a692-a87037af107b" providerId="ADAL" clId="{A8B111F6-206B-40B3-AA85-349AF58297C6}" dt="2021-05-05T01:18:06.451" v="4116" actId="700"/>
          <ac:spMkLst>
            <pc:docMk/>
            <pc:sldMk cId="595638621" sldId="299"/>
            <ac:spMk id="3" creationId="{38BD549F-6728-49EF-ACB0-681E9466526E}"/>
          </ac:spMkLst>
        </pc:spChg>
        <pc:spChg chg="add mod ord">
          <ac:chgData name="Weifeng Xu" userId="e7aed605-a3dd-4d5a-a692-a87037af107b" providerId="ADAL" clId="{A8B111F6-206B-40B3-AA85-349AF58297C6}" dt="2021-05-05T01:22:40.294" v="4140" actId="20577"/>
          <ac:spMkLst>
            <pc:docMk/>
            <pc:sldMk cId="595638621" sldId="299"/>
            <ac:spMk id="4" creationId="{EE275411-49D7-42C8-B193-4691106D2FB9}"/>
          </ac:spMkLst>
        </pc:spChg>
        <pc:picChg chg="add mod">
          <ac:chgData name="Weifeng Xu" userId="e7aed605-a3dd-4d5a-a692-a87037af107b" providerId="ADAL" clId="{A8B111F6-206B-40B3-AA85-349AF58297C6}" dt="2021-05-05T01:22:15.826" v="4119" actId="1076"/>
          <ac:picMkLst>
            <pc:docMk/>
            <pc:sldMk cId="595638621" sldId="299"/>
            <ac:picMk id="6" creationId="{1DF903A2-9D77-4CFD-8A73-FA9F883DC6E0}"/>
          </ac:picMkLst>
        </pc:picChg>
      </pc:sldChg>
      <pc:sldChg chg="addSp delSp modSp new mod">
        <pc:chgData name="Weifeng Xu" userId="e7aed605-a3dd-4d5a-a692-a87037af107b" providerId="ADAL" clId="{A8B111F6-206B-40B3-AA85-349AF58297C6}" dt="2021-05-05T02:36:01.286" v="4312" actId="1076"/>
        <pc:sldMkLst>
          <pc:docMk/>
          <pc:sldMk cId="522606641" sldId="300"/>
        </pc:sldMkLst>
        <pc:spChg chg="add del mod">
          <ac:chgData name="Weifeng Xu" userId="e7aed605-a3dd-4d5a-a692-a87037af107b" providerId="ADAL" clId="{A8B111F6-206B-40B3-AA85-349AF58297C6}" dt="2021-05-05T02:30:55.651" v="4296" actId="22"/>
          <ac:spMkLst>
            <pc:docMk/>
            <pc:sldMk cId="522606641" sldId="300"/>
            <ac:spMk id="5" creationId="{FFB9EE16-7DDE-42CD-B7A5-24B1A2A507B9}"/>
          </ac:spMkLst>
        </pc:spChg>
        <pc:spChg chg="add mod">
          <ac:chgData name="Weifeng Xu" userId="e7aed605-a3dd-4d5a-a692-a87037af107b" providerId="ADAL" clId="{A8B111F6-206B-40B3-AA85-349AF58297C6}" dt="2021-05-05T02:36:01.286" v="4312" actId="1076"/>
          <ac:spMkLst>
            <pc:docMk/>
            <pc:sldMk cId="522606641" sldId="300"/>
            <ac:spMk id="9" creationId="{D61D385C-AA47-4D5F-A5D3-43B533B417DD}"/>
          </ac:spMkLst>
        </pc:spChg>
        <pc:picChg chg="add del mod">
          <ac:chgData name="Weifeng Xu" userId="e7aed605-a3dd-4d5a-a692-a87037af107b" providerId="ADAL" clId="{A8B111F6-206B-40B3-AA85-349AF58297C6}" dt="2021-05-05T02:30:57.739" v="4301" actId="22"/>
          <ac:picMkLst>
            <pc:docMk/>
            <pc:sldMk cId="522606641" sldId="300"/>
            <ac:picMk id="3" creationId="{983E3A9C-3033-42E3-8BEC-2C24B3B944F2}"/>
          </ac:picMkLst>
        </pc:picChg>
        <pc:picChg chg="add del mod">
          <ac:chgData name="Weifeng Xu" userId="e7aed605-a3dd-4d5a-a692-a87037af107b" providerId="ADAL" clId="{A8B111F6-206B-40B3-AA85-349AF58297C6}" dt="2021-05-05T02:32:12.574" v="4308" actId="1076"/>
          <ac:picMkLst>
            <pc:docMk/>
            <pc:sldMk cId="522606641" sldId="300"/>
            <ac:picMk id="7" creationId="{AFB4E1D0-AD59-401A-B16B-884B2CA5E798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5T18:58:37.972" v="4790" actId="20577"/>
        <pc:sldMkLst>
          <pc:docMk/>
          <pc:sldMk cId="1027975699" sldId="301"/>
        </pc:sldMkLst>
        <pc:spChg chg="del mod ord">
          <ac:chgData name="Weifeng Xu" userId="e7aed605-a3dd-4d5a-a692-a87037af107b" providerId="ADAL" clId="{A8B111F6-206B-40B3-AA85-349AF58297C6}" dt="2021-05-05T02:13:54.665" v="4206" actId="700"/>
          <ac:spMkLst>
            <pc:docMk/>
            <pc:sldMk cId="1027975699" sldId="301"/>
            <ac:spMk id="2" creationId="{147DFBF7-72C2-439B-882A-0F7F3B8D274D}"/>
          </ac:spMkLst>
        </pc:spChg>
        <pc:spChg chg="del mod ord">
          <ac:chgData name="Weifeng Xu" userId="e7aed605-a3dd-4d5a-a692-a87037af107b" providerId="ADAL" clId="{A8B111F6-206B-40B3-AA85-349AF58297C6}" dt="2021-05-05T02:13:54.665" v="4206" actId="700"/>
          <ac:spMkLst>
            <pc:docMk/>
            <pc:sldMk cId="1027975699" sldId="301"/>
            <ac:spMk id="3" creationId="{1A195111-A8D4-476D-A622-5EB2B43399E1}"/>
          </ac:spMkLst>
        </pc:spChg>
        <pc:spChg chg="add mod ord">
          <ac:chgData name="Weifeng Xu" userId="e7aed605-a3dd-4d5a-a692-a87037af107b" providerId="ADAL" clId="{A8B111F6-206B-40B3-AA85-349AF58297C6}" dt="2021-05-05T18:58:37.972" v="4790" actId="20577"/>
          <ac:spMkLst>
            <pc:docMk/>
            <pc:sldMk cId="1027975699" sldId="301"/>
            <ac:spMk id="4" creationId="{73E463BC-FB07-4C78-9F70-BFCEABCBE327}"/>
          </ac:spMkLst>
        </pc:spChg>
        <pc:spChg chg="add mod ord">
          <ac:chgData name="Weifeng Xu" userId="e7aed605-a3dd-4d5a-a692-a87037af107b" providerId="ADAL" clId="{A8B111F6-206B-40B3-AA85-349AF58297C6}" dt="2021-05-05T02:25:22.982" v="4275" actId="20577"/>
          <ac:spMkLst>
            <pc:docMk/>
            <pc:sldMk cId="1027975699" sldId="301"/>
            <ac:spMk id="5" creationId="{4C99288F-7D7A-4EB7-A492-99A77037A3D5}"/>
          </ac:spMkLst>
        </pc:spChg>
      </pc:sldChg>
      <pc:sldChg chg="addSp modSp new mod modClrScheme chgLayout">
        <pc:chgData name="Weifeng Xu" userId="e7aed605-a3dd-4d5a-a692-a87037af107b" providerId="ADAL" clId="{A8B111F6-206B-40B3-AA85-349AF58297C6}" dt="2021-05-05T19:00:57.459" v="4803" actId="313"/>
        <pc:sldMkLst>
          <pc:docMk/>
          <pc:sldMk cId="3678626232" sldId="302"/>
        </pc:sldMkLst>
        <pc:spChg chg="add mod">
          <ac:chgData name="Weifeng Xu" userId="e7aed605-a3dd-4d5a-a692-a87037af107b" providerId="ADAL" clId="{A8B111F6-206B-40B3-AA85-349AF58297C6}" dt="2021-05-05T19:00:57.459" v="4803" actId="313"/>
          <ac:spMkLst>
            <pc:docMk/>
            <pc:sldMk cId="3678626232" sldId="302"/>
            <ac:spMk id="2" creationId="{690DF55D-C988-490D-AB19-0608680C9CC5}"/>
          </ac:spMkLst>
        </pc:spChg>
        <pc:spChg chg="add mod">
          <ac:chgData name="Weifeng Xu" userId="e7aed605-a3dd-4d5a-a692-a87037af107b" providerId="ADAL" clId="{A8B111F6-206B-40B3-AA85-349AF58297C6}" dt="2021-05-05T02:32:02.843" v="4305" actId="20577"/>
          <ac:spMkLst>
            <pc:docMk/>
            <pc:sldMk cId="3678626232" sldId="302"/>
            <ac:spMk id="3" creationId="{B9A8D8D6-01A9-4D9D-96EF-17A0DF50EE0C}"/>
          </ac:spMkLst>
        </pc:spChg>
      </pc:sldChg>
      <pc:sldChg chg="addSp modSp new mod ord modClrScheme chgLayout">
        <pc:chgData name="Weifeng Xu" userId="e7aed605-a3dd-4d5a-a692-a87037af107b" providerId="ADAL" clId="{A8B111F6-206B-40B3-AA85-349AF58297C6}" dt="2021-05-05T19:01:36.872" v="4821" actId="20577"/>
        <pc:sldMkLst>
          <pc:docMk/>
          <pc:sldMk cId="4041730322" sldId="303"/>
        </pc:sldMkLst>
        <pc:spChg chg="add mod">
          <ac:chgData name="Weifeng Xu" userId="e7aed605-a3dd-4d5a-a692-a87037af107b" providerId="ADAL" clId="{A8B111F6-206B-40B3-AA85-349AF58297C6}" dt="2021-05-05T19:01:36.872" v="4821" actId="20577"/>
          <ac:spMkLst>
            <pc:docMk/>
            <pc:sldMk cId="4041730322" sldId="303"/>
            <ac:spMk id="2" creationId="{BCDC6A00-F982-4426-A9F8-6E0B240A541B}"/>
          </ac:spMkLst>
        </pc:spChg>
        <pc:spChg chg="add mod">
          <ac:chgData name="Weifeng Xu" userId="e7aed605-a3dd-4d5a-a692-a87037af107b" providerId="ADAL" clId="{A8B111F6-206B-40B3-AA85-349AF58297C6}" dt="2021-05-05T02:24:54.990" v="4272" actId="20577"/>
          <ac:spMkLst>
            <pc:docMk/>
            <pc:sldMk cId="4041730322" sldId="303"/>
            <ac:spMk id="3" creationId="{5215A5AD-882D-4ECA-A794-1806884D74E9}"/>
          </ac:spMkLst>
        </pc:spChg>
      </pc:sldChg>
      <pc:sldChg chg="addSp modSp new mod setBg">
        <pc:chgData name="Weifeng Xu" userId="e7aed605-a3dd-4d5a-a692-a87037af107b" providerId="ADAL" clId="{A8B111F6-206B-40B3-AA85-349AF58297C6}" dt="2021-05-05T02:43:09.368" v="4315" actId="26606"/>
        <pc:sldMkLst>
          <pc:docMk/>
          <pc:sldMk cId="3959298617" sldId="304"/>
        </pc:sldMkLst>
        <pc:picChg chg="add mod">
          <ac:chgData name="Weifeng Xu" userId="e7aed605-a3dd-4d5a-a692-a87037af107b" providerId="ADAL" clId="{A8B111F6-206B-40B3-AA85-349AF58297C6}" dt="2021-05-05T02:43:09.368" v="4315" actId="26606"/>
          <ac:picMkLst>
            <pc:docMk/>
            <pc:sldMk cId="3959298617" sldId="304"/>
            <ac:picMk id="3" creationId="{97698053-1729-42DD-9D36-B9A3D1990695}"/>
          </ac:picMkLst>
        </pc:picChg>
      </pc:sldChg>
      <pc:sldChg chg="addSp delSp modSp new mod setBg">
        <pc:chgData name="Weifeng Xu" userId="e7aed605-a3dd-4d5a-a692-a87037af107b" providerId="ADAL" clId="{A8B111F6-206B-40B3-AA85-349AF58297C6}" dt="2021-05-05T02:44:06.731" v="4320" actId="26606"/>
        <pc:sldMkLst>
          <pc:docMk/>
          <pc:sldMk cId="833348642" sldId="305"/>
        </pc:sldMkLst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8" creationId="{F3060C83-F051-4F0E-ABAD-AA0DFC48B218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0" creationId="{83C98ABE-055B-441F-B07E-44F97F083C39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2" creationId="{29FDB030-9B49-4CED-8CCD-4D99382388AC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4" creationId="{3783CA14-24A1-485C-8B30-D6A5D87987AD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6" creationId="{9A97C86A-04D6-40F7-AE84-31AB43E6A846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8" creationId="{FF9F2414-84E8-453E-B1F3-389FDE8192D9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20" creationId="{3ECA69A1-7536-43AC-85EF-C7106179F5ED}"/>
          </ac:spMkLst>
        </pc:spChg>
        <pc:picChg chg="add mod">
          <ac:chgData name="Weifeng Xu" userId="e7aed605-a3dd-4d5a-a692-a87037af107b" providerId="ADAL" clId="{A8B111F6-206B-40B3-AA85-349AF58297C6}" dt="2021-05-05T02:44:06.731" v="4320" actId="26606"/>
          <ac:picMkLst>
            <pc:docMk/>
            <pc:sldMk cId="833348642" sldId="305"/>
            <ac:picMk id="3" creationId="{877438A7-AC3C-4B16-8959-72429D9AD125}"/>
          </ac:picMkLst>
        </pc:picChg>
      </pc:sldChg>
      <pc:sldChg chg="addSp modSp new mod setBg">
        <pc:chgData name="Weifeng Xu" userId="e7aed605-a3dd-4d5a-a692-a87037af107b" providerId="ADAL" clId="{A8B111F6-206B-40B3-AA85-349AF58297C6}" dt="2021-05-05T02:45:03.147" v="4325" actId="1076"/>
        <pc:sldMkLst>
          <pc:docMk/>
          <pc:sldMk cId="770538611" sldId="306"/>
        </pc:sldMkLst>
        <pc:picChg chg="add mod">
          <ac:chgData name="Weifeng Xu" userId="e7aed605-a3dd-4d5a-a692-a87037af107b" providerId="ADAL" clId="{A8B111F6-206B-40B3-AA85-349AF58297C6}" dt="2021-05-05T02:45:03.147" v="4325" actId="1076"/>
          <ac:picMkLst>
            <pc:docMk/>
            <pc:sldMk cId="770538611" sldId="306"/>
            <ac:picMk id="3" creationId="{7B53EF0B-D6C8-469B-8D97-AC4774F5DF9C}"/>
          </ac:picMkLst>
        </pc:picChg>
      </pc:sldChg>
      <pc:sldChg chg="addSp modSp new mod">
        <pc:chgData name="Weifeng Xu" userId="e7aed605-a3dd-4d5a-a692-a87037af107b" providerId="ADAL" clId="{A8B111F6-206B-40B3-AA85-349AF58297C6}" dt="2021-05-05T02:46:09.412" v="4331" actId="1076"/>
        <pc:sldMkLst>
          <pc:docMk/>
          <pc:sldMk cId="10377010" sldId="307"/>
        </pc:sldMkLst>
        <pc:picChg chg="add mod">
          <ac:chgData name="Weifeng Xu" userId="e7aed605-a3dd-4d5a-a692-a87037af107b" providerId="ADAL" clId="{A8B111F6-206B-40B3-AA85-349AF58297C6}" dt="2021-05-05T02:46:09.412" v="4331" actId="1076"/>
          <ac:picMkLst>
            <pc:docMk/>
            <pc:sldMk cId="10377010" sldId="307"/>
            <ac:picMk id="3" creationId="{CBC2FB8F-E0C1-4C93-B8D9-96CAC1C8DA44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5T15:36:25.153" v="4656" actId="20577"/>
        <pc:sldMkLst>
          <pc:docMk/>
          <pc:sldMk cId="308676099" sldId="308"/>
        </pc:sldMkLst>
        <pc:spChg chg="mod ord">
          <ac:chgData name="Weifeng Xu" userId="e7aed605-a3dd-4d5a-a692-a87037af107b" providerId="ADAL" clId="{A8B111F6-206B-40B3-AA85-349AF58297C6}" dt="2021-05-05T15:36:25.153" v="4656" actId="20577"/>
          <ac:spMkLst>
            <pc:docMk/>
            <pc:sldMk cId="308676099" sldId="308"/>
            <ac:spMk id="2" creationId="{29D194DD-DED6-4452-9089-7F2FCA48C759}"/>
          </ac:spMkLst>
        </pc:spChg>
        <pc:spChg chg="add mod ord">
          <ac:chgData name="Weifeng Xu" userId="e7aed605-a3dd-4d5a-a692-a87037af107b" providerId="ADAL" clId="{A8B111F6-206B-40B3-AA85-349AF58297C6}" dt="2021-05-05T15:35:31.675" v="4645" actId="20577"/>
          <ac:spMkLst>
            <pc:docMk/>
            <pc:sldMk cId="308676099" sldId="308"/>
            <ac:spMk id="3" creationId="{75537DDB-DCF7-40FA-ABF5-808877779F2C}"/>
          </ac:spMkLst>
        </pc:spChg>
        <pc:spChg chg="del mod">
          <ac:chgData name="Weifeng Xu" userId="e7aed605-a3dd-4d5a-a692-a87037af107b" providerId="ADAL" clId="{A8B111F6-206B-40B3-AA85-349AF58297C6}" dt="2021-05-05T13:40:38.130" v="4425" actId="700"/>
          <ac:spMkLst>
            <pc:docMk/>
            <pc:sldMk cId="308676099" sldId="308"/>
            <ac:spMk id="3" creationId="{A9371CA3-D21A-465A-BF87-B13057DEB46B}"/>
          </ac:spMkLst>
        </pc:spChg>
        <pc:picChg chg="add mod">
          <ac:chgData name="Weifeng Xu" userId="e7aed605-a3dd-4d5a-a692-a87037af107b" providerId="ADAL" clId="{A8B111F6-206B-40B3-AA85-349AF58297C6}" dt="2021-05-05T15:32:58.045" v="4546" actId="1076"/>
          <ac:picMkLst>
            <pc:docMk/>
            <pc:sldMk cId="308676099" sldId="308"/>
            <ac:picMk id="5" creationId="{25B7D7C8-9789-4318-A9B4-DE98FB1EA5FD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5T13:46:23.515" v="4447" actId="14100"/>
        <pc:sldMkLst>
          <pc:docMk/>
          <pc:sldMk cId="2046554965" sldId="309"/>
        </pc:sldMkLst>
        <pc:spChg chg="del">
          <ac:chgData name="Weifeng Xu" userId="e7aed605-a3dd-4d5a-a692-a87037af107b" providerId="ADAL" clId="{A8B111F6-206B-40B3-AA85-349AF58297C6}" dt="2021-05-05T13:44:40.904" v="4432" actId="700"/>
          <ac:spMkLst>
            <pc:docMk/>
            <pc:sldMk cId="2046554965" sldId="309"/>
            <ac:spMk id="2" creationId="{9BC64DDB-7A6B-4F1C-A1D5-925ABCD716C0}"/>
          </ac:spMkLst>
        </pc:spChg>
        <pc:spChg chg="add mod">
          <ac:chgData name="Weifeng Xu" userId="e7aed605-a3dd-4d5a-a692-a87037af107b" providerId="ADAL" clId="{A8B111F6-206B-40B3-AA85-349AF58297C6}" dt="2021-05-05T13:45:59.114" v="4440" actId="208"/>
          <ac:spMkLst>
            <pc:docMk/>
            <pc:sldMk cId="2046554965" sldId="309"/>
            <ac:spMk id="5" creationId="{2CE5A07E-5551-4236-8DB9-32EECE229B3D}"/>
          </ac:spMkLst>
        </pc:spChg>
        <pc:spChg chg="add del">
          <ac:chgData name="Weifeng Xu" userId="e7aed605-a3dd-4d5a-a692-a87037af107b" providerId="ADAL" clId="{A8B111F6-206B-40B3-AA85-349AF58297C6}" dt="2021-05-05T13:46:03.401" v="4442" actId="22"/>
          <ac:spMkLst>
            <pc:docMk/>
            <pc:sldMk cId="2046554965" sldId="309"/>
            <ac:spMk id="7" creationId="{C4BFDCEE-9282-4191-B553-481226BB82FF}"/>
          </ac:spMkLst>
        </pc:spChg>
        <pc:spChg chg="add mod">
          <ac:chgData name="Weifeng Xu" userId="e7aed605-a3dd-4d5a-a692-a87037af107b" providerId="ADAL" clId="{A8B111F6-206B-40B3-AA85-349AF58297C6}" dt="2021-05-05T13:46:23.515" v="4447" actId="14100"/>
          <ac:spMkLst>
            <pc:docMk/>
            <pc:sldMk cId="2046554965" sldId="309"/>
            <ac:spMk id="9" creationId="{ED197F2B-F252-4E5F-82F7-4B193855F623}"/>
          </ac:spMkLst>
        </pc:spChg>
        <pc:picChg chg="add mod modCrop">
          <ac:chgData name="Weifeng Xu" userId="e7aed605-a3dd-4d5a-a692-a87037af107b" providerId="ADAL" clId="{A8B111F6-206B-40B3-AA85-349AF58297C6}" dt="2021-05-05T13:44:56.749" v="4435" actId="732"/>
          <ac:picMkLst>
            <pc:docMk/>
            <pc:sldMk cId="2046554965" sldId="309"/>
            <ac:picMk id="4" creationId="{104EF0BB-4544-4874-AEEE-A46CA373491A}"/>
          </ac:picMkLst>
        </pc:picChg>
      </pc:sldChg>
      <pc:sldChg chg="addSp delSp modSp new del mod ord modClrScheme chgLayout">
        <pc:chgData name="Weifeng Xu" userId="e7aed605-a3dd-4d5a-a692-a87037af107b" providerId="ADAL" clId="{A8B111F6-206B-40B3-AA85-349AF58297C6}" dt="2021-05-05T15:29:33.444" v="4496" actId="47"/>
        <pc:sldMkLst>
          <pc:docMk/>
          <pc:sldMk cId="3268932904" sldId="310"/>
        </pc:sldMkLst>
        <pc:spChg chg="add del mod">
          <ac:chgData name="Weifeng Xu" userId="e7aed605-a3dd-4d5a-a692-a87037af107b" providerId="ADAL" clId="{A8B111F6-206B-40B3-AA85-349AF58297C6}" dt="2021-05-05T15:16:20.233" v="4459" actId="700"/>
          <ac:spMkLst>
            <pc:docMk/>
            <pc:sldMk cId="3268932904" sldId="310"/>
            <ac:spMk id="6" creationId="{CA06F9D9-71DE-4607-8073-A5B88F22A1D6}"/>
          </ac:spMkLst>
        </pc:spChg>
        <pc:spChg chg="add mod">
          <ac:chgData name="Weifeng Xu" userId="e7aed605-a3dd-4d5a-a692-a87037af107b" providerId="ADAL" clId="{A8B111F6-206B-40B3-AA85-349AF58297C6}" dt="2021-05-05T15:17:42.307" v="4472" actId="207"/>
          <ac:spMkLst>
            <pc:docMk/>
            <pc:sldMk cId="3268932904" sldId="310"/>
            <ac:spMk id="10" creationId="{44831650-7B10-4554-BACB-C0C973567F11}"/>
          </ac:spMkLst>
        </pc:spChg>
        <pc:picChg chg="add del mod">
          <ac:chgData name="Weifeng Xu" userId="e7aed605-a3dd-4d5a-a692-a87037af107b" providerId="ADAL" clId="{A8B111F6-206B-40B3-AA85-349AF58297C6}" dt="2021-05-05T15:15:37.202" v="4456" actId="478"/>
          <ac:picMkLst>
            <pc:docMk/>
            <pc:sldMk cId="3268932904" sldId="310"/>
            <ac:picMk id="3" creationId="{8158FB98-DE54-4A6A-891E-903A492BA683}"/>
          </ac:picMkLst>
        </pc:picChg>
        <pc:picChg chg="add del mod">
          <ac:chgData name="Weifeng Xu" userId="e7aed605-a3dd-4d5a-a692-a87037af107b" providerId="ADAL" clId="{A8B111F6-206B-40B3-AA85-349AF58297C6}" dt="2021-05-05T15:15:38.106" v="4457" actId="478"/>
          <ac:picMkLst>
            <pc:docMk/>
            <pc:sldMk cId="3268932904" sldId="310"/>
            <ac:picMk id="5" creationId="{C710C7A3-F05A-49CA-8800-9BB96A330D33}"/>
          </ac:picMkLst>
        </pc:picChg>
        <pc:picChg chg="add mod">
          <ac:chgData name="Weifeng Xu" userId="e7aed605-a3dd-4d5a-a692-a87037af107b" providerId="ADAL" clId="{A8B111F6-206B-40B3-AA85-349AF58297C6}" dt="2021-05-05T15:17:41.851" v="4471" actId="1076"/>
          <ac:picMkLst>
            <pc:docMk/>
            <pc:sldMk cId="3268932904" sldId="310"/>
            <ac:picMk id="8" creationId="{9BE90DEF-25F2-433C-8BA7-F029BB669E36}"/>
          </ac:picMkLst>
        </pc:picChg>
      </pc:sldChg>
      <pc:sldChg chg="addSp modSp new mod">
        <pc:chgData name="Weifeng Xu" userId="e7aed605-a3dd-4d5a-a692-a87037af107b" providerId="ADAL" clId="{A8B111F6-206B-40B3-AA85-349AF58297C6}" dt="2021-05-05T15:29:23.111" v="4495" actId="1076"/>
        <pc:sldMkLst>
          <pc:docMk/>
          <pc:sldMk cId="3097296694" sldId="311"/>
        </pc:sldMkLst>
        <pc:spChg chg="mod">
          <ac:chgData name="Weifeng Xu" userId="e7aed605-a3dd-4d5a-a692-a87037af107b" providerId="ADAL" clId="{A8B111F6-206B-40B3-AA85-349AF58297C6}" dt="2021-05-05T15:18:32.165" v="4475"/>
          <ac:spMkLst>
            <pc:docMk/>
            <pc:sldMk cId="3097296694" sldId="311"/>
            <ac:spMk id="2" creationId="{574E2AEA-0BEA-4DA4-9CF5-B1B776DE3C73}"/>
          </ac:spMkLst>
        </pc:spChg>
        <pc:spChg chg="mod">
          <ac:chgData name="Weifeng Xu" userId="e7aed605-a3dd-4d5a-a692-a87037af107b" providerId="ADAL" clId="{A8B111F6-206B-40B3-AA85-349AF58297C6}" dt="2021-05-05T15:18:38.832" v="4477" actId="6549"/>
          <ac:spMkLst>
            <pc:docMk/>
            <pc:sldMk cId="3097296694" sldId="311"/>
            <ac:spMk id="3" creationId="{49C73F78-680D-4F2B-89BD-BD0DBF0E8593}"/>
          </ac:spMkLst>
        </pc:spChg>
        <pc:picChg chg="add mod">
          <ac:chgData name="Weifeng Xu" userId="e7aed605-a3dd-4d5a-a692-a87037af107b" providerId="ADAL" clId="{A8B111F6-206B-40B3-AA85-349AF58297C6}" dt="2021-05-05T15:29:23.111" v="4495" actId="1076"/>
          <ac:picMkLst>
            <pc:docMk/>
            <pc:sldMk cId="3097296694" sldId="311"/>
            <ac:picMk id="4" creationId="{D0933945-77F5-484D-BF52-BC00AE0D1421}"/>
          </ac:picMkLst>
        </pc:picChg>
      </pc:sldChg>
      <pc:sldChg chg="addSp delSp modSp new mod modClrScheme chgLayout modNotesTx">
        <pc:chgData name="Weifeng Xu" userId="e7aed605-a3dd-4d5a-a692-a87037af107b" providerId="ADAL" clId="{A8B111F6-206B-40B3-AA85-349AF58297C6}" dt="2021-05-05T15:37:13.899" v="4663" actId="1076"/>
        <pc:sldMkLst>
          <pc:docMk/>
          <pc:sldMk cId="3784207339" sldId="312"/>
        </pc:sldMkLst>
        <pc:spChg chg="add del mod">
          <ac:chgData name="Weifeng Xu" userId="e7aed605-a3dd-4d5a-a692-a87037af107b" providerId="ADAL" clId="{A8B111F6-206B-40B3-AA85-349AF58297C6}" dt="2021-05-05T15:36:50.947" v="4658" actId="700"/>
          <ac:spMkLst>
            <pc:docMk/>
            <pc:sldMk cId="3784207339" sldId="312"/>
            <ac:spMk id="2" creationId="{96FB5CF6-A29C-4571-8197-3F9B0BF4A4A9}"/>
          </ac:spMkLst>
        </pc:spChg>
        <pc:spChg chg="add mod">
          <ac:chgData name="Weifeng Xu" userId="e7aed605-a3dd-4d5a-a692-a87037af107b" providerId="ADAL" clId="{A8B111F6-206B-40B3-AA85-349AF58297C6}" dt="2021-05-05T15:37:13.899" v="4663" actId="1076"/>
          <ac:spMkLst>
            <pc:docMk/>
            <pc:sldMk cId="3784207339" sldId="312"/>
            <ac:spMk id="8" creationId="{24FA0DB3-39F7-4E24-8A3E-47752FB7125C}"/>
          </ac:spMkLst>
        </pc:spChg>
        <pc:picChg chg="add mod">
          <ac:chgData name="Weifeng Xu" userId="e7aed605-a3dd-4d5a-a692-a87037af107b" providerId="ADAL" clId="{A8B111F6-206B-40B3-AA85-349AF58297C6}" dt="2021-05-05T15:37:04.251" v="4662" actId="1076"/>
          <ac:picMkLst>
            <pc:docMk/>
            <pc:sldMk cId="3784207339" sldId="312"/>
            <ac:picMk id="4" creationId="{4239C85A-9674-4FCC-A1FB-4E6943F9DC97}"/>
          </ac:picMkLst>
        </pc:picChg>
        <pc:picChg chg="add mod">
          <ac:chgData name="Weifeng Xu" userId="e7aed605-a3dd-4d5a-a692-a87037af107b" providerId="ADAL" clId="{A8B111F6-206B-40B3-AA85-349AF58297C6}" dt="2021-05-05T15:37:04.251" v="4662" actId="1076"/>
          <ac:picMkLst>
            <pc:docMk/>
            <pc:sldMk cId="3784207339" sldId="312"/>
            <ac:picMk id="6" creationId="{1448A354-2F03-41F1-9288-429EAB846697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5T15:30:33.761" v="4515"/>
        <pc:sldMkLst>
          <pc:docMk/>
          <pc:sldMk cId="3560121338" sldId="313"/>
        </pc:sldMkLst>
        <pc:spChg chg="del mod ord">
          <ac:chgData name="Weifeng Xu" userId="e7aed605-a3dd-4d5a-a692-a87037af107b" providerId="ADAL" clId="{A8B111F6-206B-40B3-AA85-349AF58297C6}" dt="2021-05-05T15:30:17.001" v="4514" actId="700"/>
          <ac:spMkLst>
            <pc:docMk/>
            <pc:sldMk cId="3560121338" sldId="313"/>
            <ac:spMk id="2" creationId="{5EF50A29-60C5-440D-9255-3138C1C4C31B}"/>
          </ac:spMkLst>
        </pc:spChg>
        <pc:spChg chg="del mod ord">
          <ac:chgData name="Weifeng Xu" userId="e7aed605-a3dd-4d5a-a692-a87037af107b" providerId="ADAL" clId="{A8B111F6-206B-40B3-AA85-349AF58297C6}" dt="2021-05-05T15:30:17.001" v="4514" actId="700"/>
          <ac:spMkLst>
            <pc:docMk/>
            <pc:sldMk cId="3560121338" sldId="313"/>
            <ac:spMk id="3" creationId="{634BE345-6423-4FFD-A16B-36748A585DA9}"/>
          </ac:spMkLst>
        </pc:spChg>
        <pc:spChg chg="add mod ord">
          <ac:chgData name="Weifeng Xu" userId="e7aed605-a3dd-4d5a-a692-a87037af107b" providerId="ADAL" clId="{A8B111F6-206B-40B3-AA85-349AF58297C6}" dt="2021-05-05T15:30:33.761" v="4515"/>
          <ac:spMkLst>
            <pc:docMk/>
            <pc:sldMk cId="3560121338" sldId="313"/>
            <ac:spMk id="4" creationId="{4A3AC3FE-F9EA-4546-B5CF-EC8B85FE88A0}"/>
          </ac:spMkLst>
        </pc:spChg>
        <pc:spChg chg="add mod ord">
          <ac:chgData name="Weifeng Xu" userId="e7aed605-a3dd-4d5a-a692-a87037af107b" providerId="ADAL" clId="{A8B111F6-206B-40B3-AA85-349AF58297C6}" dt="2021-05-05T15:30:17.001" v="4514" actId="700"/>
          <ac:spMkLst>
            <pc:docMk/>
            <pc:sldMk cId="3560121338" sldId="313"/>
            <ac:spMk id="5" creationId="{5C67930F-5B33-44F3-953E-293C68288AE8}"/>
          </ac:spMkLst>
        </pc:spChg>
      </pc:sldChg>
      <pc:sldChg chg="addSp delSp modSp new mod modClrScheme chgLayout">
        <pc:chgData name="Weifeng Xu" userId="e7aed605-a3dd-4d5a-a692-a87037af107b" providerId="ADAL" clId="{A8B111F6-206B-40B3-AA85-349AF58297C6}" dt="2021-05-05T18:56:58.101" v="4740" actId="20577"/>
        <pc:sldMkLst>
          <pc:docMk/>
          <pc:sldMk cId="1725471059" sldId="314"/>
        </pc:sldMkLst>
        <pc:spChg chg="del mod ord">
          <ac:chgData name="Weifeng Xu" userId="e7aed605-a3dd-4d5a-a692-a87037af107b" providerId="ADAL" clId="{A8B111F6-206B-40B3-AA85-349AF58297C6}" dt="2021-05-05T15:31:18.666" v="4517" actId="700"/>
          <ac:spMkLst>
            <pc:docMk/>
            <pc:sldMk cId="1725471059" sldId="314"/>
            <ac:spMk id="2" creationId="{38F3DD0C-52AA-4D7A-BF14-5A50BB709F1B}"/>
          </ac:spMkLst>
        </pc:spChg>
        <pc:spChg chg="del mod ord">
          <ac:chgData name="Weifeng Xu" userId="e7aed605-a3dd-4d5a-a692-a87037af107b" providerId="ADAL" clId="{A8B111F6-206B-40B3-AA85-349AF58297C6}" dt="2021-05-05T15:31:18.666" v="4517" actId="700"/>
          <ac:spMkLst>
            <pc:docMk/>
            <pc:sldMk cId="1725471059" sldId="314"/>
            <ac:spMk id="3" creationId="{95AC19BC-E3F3-4389-8B2B-D870459E9F11}"/>
          </ac:spMkLst>
        </pc:spChg>
        <pc:spChg chg="add mod ord">
          <ac:chgData name="Weifeng Xu" userId="e7aed605-a3dd-4d5a-a692-a87037af107b" providerId="ADAL" clId="{A8B111F6-206B-40B3-AA85-349AF58297C6}" dt="2021-05-05T18:56:58.101" v="4740" actId="20577"/>
          <ac:spMkLst>
            <pc:docMk/>
            <pc:sldMk cId="1725471059" sldId="314"/>
            <ac:spMk id="4" creationId="{8094ED5D-4700-4EAC-AC34-BF69ED6226B8}"/>
          </ac:spMkLst>
        </pc:spChg>
        <pc:spChg chg="add mod ord">
          <ac:chgData name="Weifeng Xu" userId="e7aed605-a3dd-4d5a-a692-a87037af107b" providerId="ADAL" clId="{A8B111F6-206B-40B3-AA85-349AF58297C6}" dt="2021-05-05T15:47:27.396" v="4703" actId="20577"/>
          <ac:spMkLst>
            <pc:docMk/>
            <pc:sldMk cId="1725471059" sldId="314"/>
            <ac:spMk id="5" creationId="{130B0106-32BB-4099-AEE9-390404E9F8F1}"/>
          </ac:spMkLst>
        </pc:spChg>
        <pc:picChg chg="add del">
          <ac:chgData name="Weifeng Xu" userId="e7aed605-a3dd-4d5a-a692-a87037af107b" providerId="ADAL" clId="{A8B111F6-206B-40B3-AA85-349AF58297C6}" dt="2021-05-05T15:37:58.112" v="4667" actId="22"/>
          <ac:picMkLst>
            <pc:docMk/>
            <pc:sldMk cId="1725471059" sldId="314"/>
            <ac:picMk id="7" creationId="{BE7345CE-83A7-494E-86FB-73140B19EF64}"/>
          </ac:picMkLst>
        </pc:picChg>
      </pc:sldChg>
      <pc:sldChg chg="addSp delSp modSp new mod setBg modClrScheme chgLayout modNotesTx">
        <pc:chgData name="Weifeng Xu" userId="e7aed605-a3dd-4d5a-a692-a87037af107b" providerId="ADAL" clId="{A8B111F6-206B-40B3-AA85-349AF58297C6}" dt="2021-05-05T16:00:39.454" v="4729" actId="27614"/>
        <pc:sldMkLst>
          <pc:docMk/>
          <pc:sldMk cId="4133328343" sldId="315"/>
        </pc:sldMkLst>
        <pc:spChg chg="del">
          <ac:chgData name="Weifeng Xu" userId="e7aed605-a3dd-4d5a-a692-a87037af107b" providerId="ADAL" clId="{A8B111F6-206B-40B3-AA85-349AF58297C6}" dt="2021-05-05T16:00:11.714" v="4725" actId="700"/>
          <ac:spMkLst>
            <pc:docMk/>
            <pc:sldMk cId="4133328343" sldId="315"/>
            <ac:spMk id="2" creationId="{286B296A-B1C3-4291-B603-D4CC74543CEF}"/>
          </ac:spMkLst>
        </pc:spChg>
        <pc:picChg chg="add mod">
          <ac:chgData name="Weifeng Xu" userId="e7aed605-a3dd-4d5a-a692-a87037af107b" providerId="ADAL" clId="{A8B111F6-206B-40B3-AA85-349AF58297C6}" dt="2021-05-05T16:00:39.454" v="4729" actId="27614"/>
          <ac:picMkLst>
            <pc:docMk/>
            <pc:sldMk cId="4133328343" sldId="315"/>
            <ac:picMk id="4" creationId="{A6EB0E9F-A4EF-4E2A-A79C-EB4A3B9546A5}"/>
          </ac:picMkLst>
        </pc:picChg>
      </pc:sldChg>
      <pc:sldChg chg="modSp new mod">
        <pc:chgData name="Weifeng Xu" userId="e7aed605-a3dd-4d5a-a692-a87037af107b" providerId="ADAL" clId="{A8B111F6-206B-40B3-AA85-349AF58297C6}" dt="2021-05-07T19:45:00.173" v="4880" actId="20577"/>
        <pc:sldMkLst>
          <pc:docMk/>
          <pc:sldMk cId="1059736012" sldId="316"/>
        </pc:sldMkLst>
        <pc:spChg chg="mod">
          <ac:chgData name="Weifeng Xu" userId="e7aed605-a3dd-4d5a-a692-a87037af107b" providerId="ADAL" clId="{A8B111F6-206B-40B3-AA85-349AF58297C6}" dt="2021-05-05T18:57:12.077" v="4755" actId="20577"/>
          <ac:spMkLst>
            <pc:docMk/>
            <pc:sldMk cId="1059736012" sldId="316"/>
            <ac:spMk id="2" creationId="{32079EFD-AC7D-4FB5-9C49-EC05570736BF}"/>
          </ac:spMkLst>
        </pc:spChg>
        <pc:spChg chg="mod">
          <ac:chgData name="Weifeng Xu" userId="e7aed605-a3dd-4d5a-a692-a87037af107b" providerId="ADAL" clId="{A8B111F6-206B-40B3-AA85-349AF58297C6}" dt="2021-05-07T19:45:00.173" v="4880" actId="20577"/>
          <ac:spMkLst>
            <pc:docMk/>
            <pc:sldMk cId="1059736012" sldId="316"/>
            <ac:spMk id="3" creationId="{370CEEB7-C656-44F7-95C1-BC0E7415E1CB}"/>
          </ac:spMkLst>
        </pc:spChg>
      </pc:sldChg>
      <pc:sldChg chg="addSp modSp new mod modClrScheme chgLayout">
        <pc:chgData name="Weifeng Xu" userId="e7aed605-a3dd-4d5a-a692-a87037af107b" providerId="ADAL" clId="{A8B111F6-206B-40B3-AA85-349AF58297C6}" dt="2021-05-07T19:40:37.307" v="4867" actId="20577"/>
        <pc:sldMkLst>
          <pc:docMk/>
          <pc:sldMk cId="3302886955" sldId="317"/>
        </pc:sldMkLst>
        <pc:spChg chg="add mod">
          <ac:chgData name="Weifeng Xu" userId="e7aed605-a3dd-4d5a-a692-a87037af107b" providerId="ADAL" clId="{A8B111F6-206B-40B3-AA85-349AF58297C6}" dt="2021-05-07T19:40:37.307" v="4867" actId="20577"/>
          <ac:spMkLst>
            <pc:docMk/>
            <pc:sldMk cId="3302886955" sldId="317"/>
            <ac:spMk id="2" creationId="{0392D463-B790-44DC-A0C1-BDB5166D18FE}"/>
          </ac:spMkLst>
        </pc:spChg>
        <pc:spChg chg="add mod">
          <ac:chgData name="Weifeng Xu" userId="e7aed605-a3dd-4d5a-a692-a87037af107b" providerId="ADAL" clId="{A8B111F6-206B-40B3-AA85-349AF58297C6}" dt="2021-05-07T19:40:33.730" v="4865" actId="700"/>
          <ac:spMkLst>
            <pc:docMk/>
            <pc:sldMk cId="3302886955" sldId="317"/>
            <ac:spMk id="3" creationId="{CAB3DF55-8301-4E18-9453-76A955860D80}"/>
          </ac:spMkLst>
        </pc:spChg>
      </pc:sldChg>
      <pc:sldChg chg="add">
        <pc:chgData name="Weifeng Xu" userId="e7aed605-a3dd-4d5a-a692-a87037af107b" providerId="ADAL" clId="{A8B111F6-206B-40B3-AA85-349AF58297C6}" dt="2021-05-07T19:40:54.046" v="4868"/>
        <pc:sldMkLst>
          <pc:docMk/>
          <pc:sldMk cId="2859058182" sldId="318"/>
        </pc:sldMkLst>
      </pc:sldChg>
      <pc:sldChg chg="addSp delSp modSp new mod modClrScheme chgLayout">
        <pc:chgData name="Weifeng Xu" userId="e7aed605-a3dd-4d5a-a692-a87037af107b" providerId="ADAL" clId="{A8B111F6-206B-40B3-AA85-349AF58297C6}" dt="2021-05-07T19:41:25.297" v="4875" actId="20577"/>
        <pc:sldMkLst>
          <pc:docMk/>
          <pc:sldMk cId="3807489871" sldId="319"/>
        </pc:sldMkLst>
        <pc:spChg chg="del mod ord">
          <ac:chgData name="Weifeng Xu" userId="e7aed605-a3dd-4d5a-a692-a87037af107b" providerId="ADAL" clId="{A8B111F6-206B-40B3-AA85-349AF58297C6}" dt="2021-05-07T19:41:22.053" v="4870" actId="700"/>
          <ac:spMkLst>
            <pc:docMk/>
            <pc:sldMk cId="3807489871" sldId="319"/>
            <ac:spMk id="2" creationId="{B5262120-00E1-4ED8-8AF1-4069BE2A71BF}"/>
          </ac:spMkLst>
        </pc:spChg>
        <pc:spChg chg="add mod ord">
          <ac:chgData name="Weifeng Xu" userId="e7aed605-a3dd-4d5a-a692-a87037af107b" providerId="ADAL" clId="{A8B111F6-206B-40B3-AA85-349AF58297C6}" dt="2021-05-07T19:41:25.297" v="4875" actId="20577"/>
          <ac:spMkLst>
            <pc:docMk/>
            <pc:sldMk cId="3807489871" sldId="319"/>
            <ac:spMk id="3" creationId="{B716D14F-F659-4F62-B165-A893EAFEF854}"/>
          </ac:spMkLst>
        </pc:spChg>
        <pc:spChg chg="add mod ord">
          <ac:chgData name="Weifeng Xu" userId="e7aed605-a3dd-4d5a-a692-a87037af107b" providerId="ADAL" clId="{A8B111F6-206B-40B3-AA85-349AF58297C6}" dt="2021-05-07T19:41:22.053" v="4870" actId="700"/>
          <ac:spMkLst>
            <pc:docMk/>
            <pc:sldMk cId="3807489871" sldId="319"/>
            <ac:spMk id="4" creationId="{4851D8DA-9E36-4BFE-9A92-A12A44F30DA0}"/>
          </ac:spMkLst>
        </pc:spChg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5A07F049-72D9-4720-B4EC-BB8D110D853F}"/>
    <pc:docChg chg="undo redo custSel addSld delSld modSld sldOrd">
      <pc:chgData name="Weifeng Xu" userId="e7aed605-a3dd-4d5a-a692-a87037af107b" providerId="ADAL" clId="{5A07F049-72D9-4720-B4EC-BB8D110D853F}" dt="2021-04-08T12:37:52.305" v="409" actId="47"/>
      <pc:docMkLst>
        <pc:docMk/>
      </pc:docMkLst>
      <pc:sldChg chg="modSp mod">
        <pc:chgData name="Weifeng Xu" userId="e7aed605-a3dd-4d5a-a692-a87037af107b" providerId="ADAL" clId="{5A07F049-72D9-4720-B4EC-BB8D110D853F}" dt="2021-04-05T18:35:25.685" v="11" actId="6549"/>
        <pc:sldMkLst>
          <pc:docMk/>
          <pc:sldMk cId="1323245308" sldId="256"/>
        </pc:sldMkLst>
        <pc:spChg chg="mod">
          <ac:chgData name="Weifeng Xu" userId="e7aed605-a3dd-4d5a-a692-a87037af107b" providerId="ADAL" clId="{5A07F049-72D9-4720-B4EC-BB8D110D853F}" dt="2021-04-05T18:35:22.040" v="1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5A07F049-72D9-4720-B4EC-BB8D110D853F}" dt="2021-04-05T18:35:25.685" v="11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5A07F049-72D9-4720-B4EC-BB8D110D853F}" dt="2021-04-05T18:35:13.934" v="0" actId="47"/>
        <pc:sldMkLst>
          <pc:docMk/>
          <pc:sldMk cId="1681695341" sldId="257"/>
        </pc:sldMkLst>
      </pc:sldChg>
      <pc:sldChg chg="addSp delSp modSp mod modClrScheme chgLayout">
        <pc:chgData name="Weifeng Xu" userId="e7aed605-a3dd-4d5a-a692-a87037af107b" providerId="ADAL" clId="{5A07F049-72D9-4720-B4EC-BB8D110D853F}" dt="2021-04-05T18:36:21.520" v="30" actId="20577"/>
        <pc:sldMkLst>
          <pc:docMk/>
          <pc:sldMk cId="239878079" sldId="258"/>
        </pc:sldMkLst>
        <pc:spChg chg="del mod ord">
          <ac:chgData name="Weifeng Xu" userId="e7aed605-a3dd-4d5a-a692-a87037af107b" providerId="ADAL" clId="{5A07F049-72D9-4720-B4EC-BB8D110D853F}" dt="2021-04-05T18:35:55.688" v="12" actId="700"/>
          <ac:spMkLst>
            <pc:docMk/>
            <pc:sldMk cId="239878079" sldId="258"/>
            <ac:spMk id="2" creationId="{1458A9C7-8A2A-4B00-A387-87F0EEFF4BED}"/>
          </ac:spMkLst>
        </pc:spChg>
        <pc:spChg chg="del mod ord">
          <ac:chgData name="Weifeng Xu" userId="e7aed605-a3dd-4d5a-a692-a87037af107b" providerId="ADAL" clId="{5A07F049-72D9-4720-B4EC-BB8D110D853F}" dt="2021-04-05T18:35:55.688" v="12" actId="700"/>
          <ac:spMkLst>
            <pc:docMk/>
            <pc:sldMk cId="239878079" sldId="258"/>
            <ac:spMk id="3" creationId="{476D0410-DCF9-4DDE-9BC4-717985E262B0}"/>
          </ac:spMkLst>
        </pc:spChg>
        <pc:spChg chg="add mod ord">
          <ac:chgData name="Weifeng Xu" userId="e7aed605-a3dd-4d5a-a692-a87037af107b" providerId="ADAL" clId="{5A07F049-72D9-4720-B4EC-BB8D110D853F}" dt="2021-04-05T18:36:21.520" v="30" actId="20577"/>
          <ac:spMkLst>
            <pc:docMk/>
            <pc:sldMk cId="239878079" sldId="258"/>
            <ac:spMk id="4" creationId="{35030484-B478-4AAC-A5BF-49C4C76CCF1C}"/>
          </ac:spMkLst>
        </pc:spChg>
        <pc:spChg chg="add mod ord">
          <ac:chgData name="Weifeng Xu" userId="e7aed605-a3dd-4d5a-a692-a87037af107b" providerId="ADAL" clId="{5A07F049-72D9-4720-B4EC-BB8D110D853F}" dt="2021-04-05T18:35:55.688" v="12" actId="700"/>
          <ac:spMkLst>
            <pc:docMk/>
            <pc:sldMk cId="239878079" sldId="258"/>
            <ac:spMk id="5" creationId="{8D61F570-1AB5-41D7-8F9C-97089266BA95}"/>
          </ac:spMkLst>
        </pc:spChg>
      </pc:sldChg>
      <pc:sldChg chg="addSp delSp modSp new mod ord modClrScheme chgLayout">
        <pc:chgData name="Weifeng Xu" userId="e7aed605-a3dd-4d5a-a692-a87037af107b" providerId="ADAL" clId="{5A07F049-72D9-4720-B4EC-BB8D110D853F}" dt="2021-04-08T12:27:39.492" v="379" actId="1076"/>
        <pc:sldMkLst>
          <pc:docMk/>
          <pc:sldMk cId="3825957635" sldId="259"/>
        </pc:sldMkLst>
        <pc:spChg chg="del mod ord">
          <ac:chgData name="Weifeng Xu" userId="e7aed605-a3dd-4d5a-a692-a87037af107b" providerId="ADAL" clId="{5A07F049-72D9-4720-B4EC-BB8D110D853F}" dt="2021-04-05T18:36:30.166" v="32" actId="700"/>
          <ac:spMkLst>
            <pc:docMk/>
            <pc:sldMk cId="3825957635" sldId="259"/>
            <ac:spMk id="2" creationId="{66A64266-28F1-4EDD-9235-355FC2358CC0}"/>
          </ac:spMkLst>
        </pc:spChg>
        <pc:spChg chg="del mod ord">
          <ac:chgData name="Weifeng Xu" userId="e7aed605-a3dd-4d5a-a692-a87037af107b" providerId="ADAL" clId="{5A07F049-72D9-4720-B4EC-BB8D110D853F}" dt="2021-04-05T18:36:30.166" v="32" actId="700"/>
          <ac:spMkLst>
            <pc:docMk/>
            <pc:sldMk cId="3825957635" sldId="259"/>
            <ac:spMk id="3" creationId="{3C72794C-E8AC-411E-87ED-DB3C1F125575}"/>
          </ac:spMkLst>
        </pc:spChg>
        <pc:spChg chg="add mod ord">
          <ac:chgData name="Weifeng Xu" userId="e7aed605-a3dd-4d5a-a692-a87037af107b" providerId="ADAL" clId="{5A07F049-72D9-4720-B4EC-BB8D110D853F}" dt="2021-04-05T18:37:06.056" v="67" actId="20577"/>
          <ac:spMkLst>
            <pc:docMk/>
            <pc:sldMk cId="3825957635" sldId="259"/>
            <ac:spMk id="4" creationId="{C086CA5D-EAA4-4F5C-8056-2D0B1FAD4BE2}"/>
          </ac:spMkLst>
        </pc:spChg>
        <pc:spChg chg="add mod ord">
          <ac:chgData name="Weifeng Xu" userId="e7aed605-a3dd-4d5a-a692-a87037af107b" providerId="ADAL" clId="{5A07F049-72D9-4720-B4EC-BB8D110D853F}" dt="2021-04-05T18:51:48.291" v="370" actId="207"/>
          <ac:spMkLst>
            <pc:docMk/>
            <pc:sldMk cId="3825957635" sldId="259"/>
            <ac:spMk id="5" creationId="{1D98FE3A-3C68-4401-878C-EF963CF782F0}"/>
          </ac:spMkLst>
        </pc:spChg>
        <pc:picChg chg="add mod">
          <ac:chgData name="Weifeng Xu" userId="e7aed605-a3dd-4d5a-a692-a87037af107b" providerId="ADAL" clId="{5A07F049-72D9-4720-B4EC-BB8D110D853F}" dt="2021-04-08T12:27:39.492" v="379" actId="1076"/>
          <ac:picMkLst>
            <pc:docMk/>
            <pc:sldMk cId="3825957635" sldId="259"/>
            <ac:picMk id="6" creationId="{C23D5C2C-DD7C-439C-B598-FD4D25EE23FA}"/>
          </ac:picMkLst>
        </pc:picChg>
        <pc:picChg chg="add del mod">
          <ac:chgData name="Weifeng Xu" userId="e7aed605-a3dd-4d5a-a692-a87037af107b" providerId="ADAL" clId="{5A07F049-72D9-4720-B4EC-BB8D110D853F}" dt="2021-04-05T18:50:05.919" v="284" actId="478"/>
          <ac:picMkLst>
            <pc:docMk/>
            <pc:sldMk cId="3825957635" sldId="259"/>
            <ac:picMk id="7" creationId="{1ADE299D-D7C3-420A-8680-B50BE646AD21}"/>
          </ac:picMkLst>
        </pc:picChg>
      </pc:sldChg>
      <pc:sldChg chg="addSp delSp modSp new del mod ord modClrScheme chgLayout">
        <pc:chgData name="Weifeng Xu" userId="e7aed605-a3dd-4d5a-a692-a87037af107b" providerId="ADAL" clId="{5A07F049-72D9-4720-B4EC-BB8D110D853F}" dt="2021-04-08T12:37:52.305" v="409" actId="47"/>
        <pc:sldMkLst>
          <pc:docMk/>
          <pc:sldMk cId="1407049864" sldId="260"/>
        </pc:sldMkLst>
        <pc:spChg chg="del">
          <ac:chgData name="Weifeng Xu" userId="e7aed605-a3dd-4d5a-a692-a87037af107b" providerId="ADAL" clId="{5A07F049-72D9-4720-B4EC-BB8D110D853F}" dt="2021-04-05T18:49:58.349" v="280" actId="700"/>
          <ac:spMkLst>
            <pc:docMk/>
            <pc:sldMk cId="1407049864" sldId="260"/>
            <ac:spMk id="2" creationId="{D5B12E70-4233-4EC2-AEFA-C12EFDCBB03C}"/>
          </ac:spMkLst>
        </pc:spChg>
        <pc:spChg chg="del">
          <ac:chgData name="Weifeng Xu" userId="e7aed605-a3dd-4d5a-a692-a87037af107b" providerId="ADAL" clId="{5A07F049-72D9-4720-B4EC-BB8D110D853F}" dt="2021-04-05T18:49:58.349" v="280" actId="700"/>
          <ac:spMkLst>
            <pc:docMk/>
            <pc:sldMk cId="1407049864" sldId="260"/>
            <ac:spMk id="3" creationId="{ABBF6D72-9D86-4B0F-9D45-A0E89C03DB3C}"/>
          </ac:spMkLst>
        </pc:spChg>
        <pc:picChg chg="add">
          <ac:chgData name="Weifeng Xu" userId="e7aed605-a3dd-4d5a-a692-a87037af107b" providerId="ADAL" clId="{5A07F049-72D9-4720-B4EC-BB8D110D853F}" dt="2021-04-08T12:29:10.242" v="381" actId="22"/>
          <ac:picMkLst>
            <pc:docMk/>
            <pc:sldMk cId="1407049864" sldId="260"/>
            <ac:picMk id="3" creationId="{237377D7-C1EF-4538-B968-4D5CB68F9CE4}"/>
          </ac:picMkLst>
        </pc:picChg>
        <pc:picChg chg="add del mod">
          <ac:chgData name="Weifeng Xu" userId="e7aed605-a3dd-4d5a-a692-a87037af107b" providerId="ADAL" clId="{5A07F049-72D9-4720-B4EC-BB8D110D853F}" dt="2021-04-08T12:27:48.311" v="380" actId="478"/>
          <ac:picMkLst>
            <pc:docMk/>
            <pc:sldMk cId="1407049864" sldId="260"/>
            <ac:picMk id="4" creationId="{4B19DEE1-DADD-4338-915C-4B4C4903759B}"/>
          </ac:picMkLst>
        </pc:picChg>
      </pc:sldChg>
      <pc:sldChg chg="addSp delSp modSp new del mod modClrScheme chgLayout">
        <pc:chgData name="Weifeng Xu" userId="e7aed605-a3dd-4d5a-a692-a87037af107b" providerId="ADAL" clId="{5A07F049-72D9-4720-B4EC-BB8D110D853F}" dt="2021-04-05T18:47:47.741" v="208" actId="47"/>
        <pc:sldMkLst>
          <pc:docMk/>
          <pc:sldMk cId="3968540280" sldId="260"/>
        </pc:sldMkLst>
        <pc:spChg chg="del mod ord">
          <ac:chgData name="Weifeng Xu" userId="e7aed605-a3dd-4d5a-a692-a87037af107b" providerId="ADAL" clId="{5A07F049-72D9-4720-B4EC-BB8D110D853F}" dt="2021-04-05T18:41:24.426" v="200" actId="700"/>
          <ac:spMkLst>
            <pc:docMk/>
            <pc:sldMk cId="3968540280" sldId="260"/>
            <ac:spMk id="2" creationId="{FA40CE92-38D5-4677-9CA1-71DC7C9C1BCB}"/>
          </ac:spMkLst>
        </pc:spChg>
        <pc:spChg chg="del">
          <ac:chgData name="Weifeng Xu" userId="e7aed605-a3dd-4d5a-a692-a87037af107b" providerId="ADAL" clId="{5A07F049-72D9-4720-B4EC-BB8D110D853F}" dt="2021-04-05T18:41:24.426" v="200" actId="700"/>
          <ac:spMkLst>
            <pc:docMk/>
            <pc:sldMk cId="3968540280" sldId="260"/>
            <ac:spMk id="3" creationId="{D9C866E5-B635-443E-819A-E57B79C94EB9}"/>
          </ac:spMkLst>
        </pc:spChg>
        <pc:spChg chg="add mod ord">
          <ac:chgData name="Weifeng Xu" userId="e7aed605-a3dd-4d5a-a692-a87037af107b" providerId="ADAL" clId="{5A07F049-72D9-4720-B4EC-BB8D110D853F}" dt="2021-04-05T18:41:24.426" v="200" actId="700"/>
          <ac:spMkLst>
            <pc:docMk/>
            <pc:sldMk cId="3968540280" sldId="260"/>
            <ac:spMk id="4" creationId="{8F4CE6B2-4B2A-4E3A-AD4A-BE87B8565811}"/>
          </ac:spMkLst>
        </pc:spChg>
        <pc:picChg chg="add">
          <ac:chgData name="Weifeng Xu" userId="e7aed605-a3dd-4d5a-a692-a87037af107b" providerId="ADAL" clId="{5A07F049-72D9-4720-B4EC-BB8D110D853F}" dt="2021-04-05T18:43:03.178" v="201" actId="22"/>
          <ac:picMkLst>
            <pc:docMk/>
            <pc:sldMk cId="3968540280" sldId="260"/>
            <ac:picMk id="6" creationId="{D21EB996-B451-437A-ACF1-D5F6074111D9}"/>
          </ac:picMkLst>
        </pc:picChg>
      </pc:sldChg>
      <pc:sldChg chg="addSp delSp modSp new del mod modClrScheme chgLayout">
        <pc:chgData name="Weifeng Xu" userId="e7aed605-a3dd-4d5a-a692-a87037af107b" providerId="ADAL" clId="{5A07F049-72D9-4720-B4EC-BB8D110D853F}" dt="2021-04-05T18:47:49.228" v="209" actId="47"/>
        <pc:sldMkLst>
          <pc:docMk/>
          <pc:sldMk cId="358832557" sldId="261"/>
        </pc:sldMkLst>
        <pc:spChg chg="del">
          <ac:chgData name="Weifeng Xu" userId="e7aed605-a3dd-4d5a-a692-a87037af107b" providerId="ADAL" clId="{5A07F049-72D9-4720-B4EC-BB8D110D853F}" dt="2021-04-05T18:43:22.175" v="203" actId="700"/>
          <ac:spMkLst>
            <pc:docMk/>
            <pc:sldMk cId="358832557" sldId="261"/>
            <ac:spMk id="2" creationId="{B0B90FF8-CADE-4932-9592-E322DF15DB8E}"/>
          </ac:spMkLst>
        </pc:spChg>
        <pc:picChg chg="add mod">
          <ac:chgData name="Weifeng Xu" userId="e7aed605-a3dd-4d5a-a692-a87037af107b" providerId="ADAL" clId="{5A07F049-72D9-4720-B4EC-BB8D110D853F}" dt="2021-04-05T18:43:59.920" v="205" actId="1076"/>
          <ac:picMkLst>
            <pc:docMk/>
            <pc:sldMk cId="358832557" sldId="261"/>
            <ac:picMk id="4" creationId="{FD455B60-54F6-4F25-A102-885B38E9DB30}"/>
          </ac:picMkLst>
        </pc:picChg>
      </pc:sldChg>
      <pc:sldChg chg="addSp modSp new mod modNotesTx">
        <pc:chgData name="Weifeng Xu" userId="e7aed605-a3dd-4d5a-a692-a87037af107b" providerId="ADAL" clId="{5A07F049-72D9-4720-B4EC-BB8D110D853F}" dt="2021-04-08T12:33:13.890" v="391" actId="14100"/>
        <pc:sldMkLst>
          <pc:docMk/>
          <pc:sldMk cId="2106921854" sldId="261"/>
        </pc:sldMkLst>
        <pc:picChg chg="add mod">
          <ac:chgData name="Weifeng Xu" userId="e7aed605-a3dd-4d5a-a692-a87037af107b" providerId="ADAL" clId="{5A07F049-72D9-4720-B4EC-BB8D110D853F}" dt="2021-04-08T12:33:13.890" v="391" actId="14100"/>
          <ac:picMkLst>
            <pc:docMk/>
            <pc:sldMk cId="2106921854" sldId="261"/>
            <ac:picMk id="3" creationId="{7219D80A-1792-4B2D-AA0B-CFBF75ED0E74}"/>
          </ac:picMkLst>
        </pc:picChg>
        <pc:picChg chg="add mod">
          <ac:chgData name="Weifeng Xu" userId="e7aed605-a3dd-4d5a-a692-a87037af107b" providerId="ADAL" clId="{5A07F049-72D9-4720-B4EC-BB8D110D853F}" dt="2021-04-08T12:33:05.485" v="389" actId="1076"/>
          <ac:picMkLst>
            <pc:docMk/>
            <pc:sldMk cId="2106921854" sldId="261"/>
            <ac:picMk id="5" creationId="{56F17925-F218-4942-85A1-7D281E4776B1}"/>
          </ac:picMkLst>
        </pc:picChg>
      </pc:sldChg>
      <pc:sldChg chg="addSp new add del mod">
        <pc:chgData name="Weifeng Xu" userId="e7aed605-a3dd-4d5a-a692-a87037af107b" providerId="ADAL" clId="{5A07F049-72D9-4720-B4EC-BB8D110D853F}" dt="2021-04-05T18:49:40.213" v="276" actId="47"/>
        <pc:sldMkLst>
          <pc:docMk/>
          <pc:sldMk cId="347420429" sldId="262"/>
        </pc:sldMkLst>
        <pc:picChg chg="add">
          <ac:chgData name="Weifeng Xu" userId="e7aed605-a3dd-4d5a-a692-a87037af107b" providerId="ADAL" clId="{5A07F049-72D9-4720-B4EC-BB8D110D853F}" dt="2021-04-05T18:45:49.816" v="207" actId="22"/>
          <ac:picMkLst>
            <pc:docMk/>
            <pc:sldMk cId="347420429" sldId="262"/>
            <ac:picMk id="3" creationId="{4B13EFC7-F23B-44E3-B67C-98C4EE0E4E2C}"/>
          </ac:picMkLst>
        </pc:picChg>
      </pc:sldChg>
      <pc:sldChg chg="addSp modSp new mod">
        <pc:chgData name="Weifeng Xu" userId="e7aed605-a3dd-4d5a-a692-a87037af107b" providerId="ADAL" clId="{5A07F049-72D9-4720-B4EC-BB8D110D853F}" dt="2021-04-08T12:36:32.574" v="407" actId="1076"/>
        <pc:sldMkLst>
          <pc:docMk/>
          <pc:sldMk cId="4165750362" sldId="262"/>
        </pc:sldMkLst>
        <pc:spChg chg="add">
          <ac:chgData name="Weifeng Xu" userId="e7aed605-a3dd-4d5a-a692-a87037af107b" providerId="ADAL" clId="{5A07F049-72D9-4720-B4EC-BB8D110D853F}" dt="2021-04-08T12:36:30.085" v="406" actId="11529"/>
          <ac:spMkLst>
            <pc:docMk/>
            <pc:sldMk cId="4165750362" sldId="262"/>
            <ac:spMk id="6" creationId="{2D680713-8754-4A7A-9028-829FE8829DF5}"/>
          </ac:spMkLst>
        </pc:spChg>
        <pc:picChg chg="add mod">
          <ac:chgData name="Weifeng Xu" userId="e7aed605-a3dd-4d5a-a692-a87037af107b" providerId="ADAL" clId="{5A07F049-72D9-4720-B4EC-BB8D110D853F}" dt="2021-04-08T12:36:32.574" v="407" actId="1076"/>
          <ac:picMkLst>
            <pc:docMk/>
            <pc:sldMk cId="4165750362" sldId="262"/>
            <ac:picMk id="3" creationId="{889A7C7A-B11F-4B57-9EC5-D17CAED9487D}"/>
          </ac:picMkLst>
        </pc:picChg>
        <pc:picChg chg="add mod modCrop">
          <ac:chgData name="Weifeng Xu" userId="e7aed605-a3dd-4d5a-a692-a87037af107b" providerId="ADAL" clId="{5A07F049-72D9-4720-B4EC-BB8D110D853F}" dt="2021-04-08T12:36:16.621" v="404" actId="1440"/>
          <ac:picMkLst>
            <pc:docMk/>
            <pc:sldMk cId="4165750362" sldId="262"/>
            <ac:picMk id="5" creationId="{9D793F9F-C6CC-4C37-8FC9-DB94742DF4CB}"/>
          </ac:picMkLst>
        </pc:picChg>
      </pc:sldChg>
      <pc:sldChg chg="new">
        <pc:chgData name="Weifeng Xu" userId="e7aed605-a3dd-4d5a-a692-a87037af107b" providerId="ADAL" clId="{5A07F049-72D9-4720-B4EC-BB8D110D853F}" dt="2021-04-08T12:36:41.064" v="408" actId="680"/>
        <pc:sldMkLst>
          <pc:docMk/>
          <pc:sldMk cId="2635193244" sldId="263"/>
        </pc:sldMkLst>
      </pc:sldChg>
      <pc:sldChg chg="del">
        <pc:chgData name="Weifeng Xu" userId="e7aed605-a3dd-4d5a-a692-a87037af107b" providerId="ADAL" clId="{5A07F049-72D9-4720-B4EC-BB8D110D853F}" dt="2021-04-05T18:35:15.055" v="1" actId="47"/>
        <pc:sldMkLst>
          <pc:docMk/>
          <pc:sldMk cId="1408481161" sldId="346"/>
        </pc:sldMkLst>
      </pc:sldChg>
    </pc:docChg>
  </pc:docChgLst>
  <pc:docChgLst>
    <pc:chgData name="Weifeng Xu" userId="e7aed605-a3dd-4d5a-a692-a87037af107b" providerId="ADAL" clId="{18016E91-667B-4939-B094-9429131960E3}"/>
    <pc:docChg chg="modSld">
      <pc:chgData name="Weifeng Xu" userId="e7aed605-a3dd-4d5a-a692-a87037af107b" providerId="ADAL" clId="{18016E91-667B-4939-B094-9429131960E3}" dt="2021-03-20T19:01:10.339" v="25"/>
      <pc:docMkLst>
        <pc:docMk/>
      </pc:docMkLst>
      <pc:sldChg chg="modSp mod">
        <pc:chgData name="Weifeng Xu" userId="e7aed605-a3dd-4d5a-a692-a87037af107b" providerId="ADAL" clId="{18016E91-667B-4939-B094-9429131960E3}" dt="2021-03-20T19:01:10.339" v="25"/>
        <pc:sldMkLst>
          <pc:docMk/>
          <pc:sldMk cId="1323245308" sldId="256"/>
        </pc:sldMkLst>
        <pc:spChg chg="mod">
          <ac:chgData name="Weifeng Xu" userId="e7aed605-a3dd-4d5a-a692-a87037af107b" providerId="ADAL" clId="{18016E91-667B-4939-B094-9429131960E3}" dt="2021-03-20T19:00:51.664" v="24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18016E91-667B-4939-B094-9429131960E3}" dt="2021-03-20T19:01:10.339" v="25"/>
          <ac:spMkLst>
            <pc:docMk/>
            <pc:sldMk cId="1323245308" sldId="256"/>
            <ac:spMk id="3" creationId="{58CD3106-2EE0-40F4-8C0B-042135FF9FB4}"/>
          </ac:spMkLst>
        </pc:sp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46DE1BDD-FFB5-43D5-AD20-6D652DA11BEB}"/>
    <pc:docChg chg="undo custSel addSld modSld sldOrd">
      <pc:chgData name="Weifeng Xu" userId="e7aed605-a3dd-4d5a-a692-a87037af107b" providerId="ADAL" clId="{46DE1BDD-FFB5-43D5-AD20-6D652DA11BEB}" dt="2021-03-21T13:31:35.466" v="125" actId="478"/>
      <pc:docMkLst>
        <pc:docMk/>
      </pc:docMkLst>
      <pc:sldChg chg="addSp modSp new mod modNotesTx">
        <pc:chgData name="Weifeng Xu" userId="e7aed605-a3dd-4d5a-a692-a87037af107b" providerId="ADAL" clId="{46DE1BDD-FFB5-43D5-AD20-6D652DA11BEB}" dt="2021-03-20T20:17:46.171" v="109" actId="14100"/>
        <pc:sldMkLst>
          <pc:docMk/>
          <pc:sldMk cId="1681695341" sldId="257"/>
        </pc:sldMkLst>
        <pc:spChg chg="mod">
          <ac:chgData name="Weifeng Xu" userId="e7aed605-a3dd-4d5a-a692-a87037af107b" providerId="ADAL" clId="{46DE1BDD-FFB5-43D5-AD20-6D652DA11BEB}" dt="2021-03-20T19:53:51.362" v="21" actId="20577"/>
          <ac:spMkLst>
            <pc:docMk/>
            <pc:sldMk cId="1681695341" sldId="257"/>
            <ac:spMk id="2" creationId="{EC507F9E-469E-44F6-81E3-EB300C936190}"/>
          </ac:spMkLst>
        </pc:spChg>
        <pc:spChg chg="mod">
          <ac:chgData name="Weifeng Xu" userId="e7aed605-a3dd-4d5a-a692-a87037af107b" providerId="ADAL" clId="{46DE1BDD-FFB5-43D5-AD20-6D652DA11BEB}" dt="2021-03-20T20:17:13.176" v="105" actId="207"/>
          <ac:spMkLst>
            <pc:docMk/>
            <pc:sldMk cId="1681695341" sldId="257"/>
            <ac:spMk id="3" creationId="{3247E548-7ACA-4A55-B57F-8F9ECF1ED979}"/>
          </ac:spMkLst>
        </pc:spChg>
        <pc:picChg chg="add mod">
          <ac:chgData name="Weifeng Xu" userId="e7aed605-a3dd-4d5a-a692-a87037af107b" providerId="ADAL" clId="{46DE1BDD-FFB5-43D5-AD20-6D652DA11BEB}" dt="2021-03-20T20:17:46.171" v="109" actId="14100"/>
          <ac:picMkLst>
            <pc:docMk/>
            <pc:sldMk cId="1681695341" sldId="257"/>
            <ac:picMk id="4" creationId="{3A82C522-ABC5-403E-9938-76F321D5D9C9}"/>
          </ac:picMkLst>
        </pc:picChg>
      </pc:sldChg>
      <pc:sldChg chg="new ord">
        <pc:chgData name="Weifeng Xu" userId="e7aed605-a3dd-4d5a-a692-a87037af107b" providerId="ADAL" clId="{46DE1BDD-FFB5-43D5-AD20-6D652DA11BEB}" dt="2021-03-21T13:30:41.235" v="113"/>
        <pc:sldMkLst>
          <pc:docMk/>
          <pc:sldMk cId="239878079" sldId="258"/>
        </pc:sldMkLst>
      </pc:sldChg>
      <pc:sldChg chg="addSp delSp modSp add mod">
        <pc:chgData name="Weifeng Xu" userId="e7aed605-a3dd-4d5a-a692-a87037af107b" providerId="ADAL" clId="{46DE1BDD-FFB5-43D5-AD20-6D652DA11BEB}" dt="2021-03-21T13:31:35.466" v="125" actId="478"/>
        <pc:sldMkLst>
          <pc:docMk/>
          <pc:sldMk cId="1408481161" sldId="346"/>
        </pc:sldMkLst>
        <pc:spChg chg="add del mod">
          <ac:chgData name="Weifeng Xu" userId="e7aed605-a3dd-4d5a-a692-a87037af107b" providerId="ADAL" clId="{46DE1BDD-FFB5-43D5-AD20-6D652DA11BEB}" dt="2021-03-21T13:31:32.366" v="124" actId="478"/>
          <ac:spMkLst>
            <pc:docMk/>
            <pc:sldMk cId="1408481161" sldId="346"/>
            <ac:spMk id="3" creationId="{0C0700A5-C2BE-4321-B0DB-F139EF109067}"/>
          </ac:spMkLst>
        </pc:spChg>
        <pc:spChg chg="del">
          <ac:chgData name="Weifeng Xu" userId="e7aed605-a3dd-4d5a-a692-a87037af107b" providerId="ADAL" clId="{46DE1BDD-FFB5-43D5-AD20-6D652DA11BEB}" dt="2021-03-21T13:31:35.466" v="125" actId="478"/>
          <ac:spMkLst>
            <pc:docMk/>
            <pc:sldMk cId="1408481161" sldId="346"/>
            <ac:spMk id="5" creationId="{8CBD83FD-45C7-4B34-B55F-4F0B2AB9B311}"/>
          </ac:spMkLst>
        </pc:spChg>
        <pc:spChg chg="add del mod">
          <ac:chgData name="Weifeng Xu" userId="e7aed605-a3dd-4d5a-a692-a87037af107b" providerId="ADAL" clId="{46DE1BDD-FFB5-43D5-AD20-6D652DA11BEB}" dt="2021-03-21T13:31:32.366" v="124" actId="478"/>
          <ac:spMkLst>
            <pc:docMk/>
            <pc:sldMk cId="1408481161" sldId="346"/>
            <ac:spMk id="47" creationId="{44379959-ADB6-4CA0-B5E1-F7E4EDBED42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936A1E-454A-4DD0-A0AB-A479D395581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EAA886-F908-4FC1-A1CF-F69097B6BE57}">
      <dgm:prSet/>
      <dgm:spPr/>
      <dgm:t>
        <a:bodyPr/>
        <a:lstStyle/>
        <a:p>
          <a:r>
            <a:rPr lang="en-US"/>
            <a:t>DJI Mavic Air</a:t>
          </a:r>
        </a:p>
      </dgm:t>
    </dgm:pt>
    <dgm:pt modelId="{A5C45FEF-D6EC-455C-8658-CF7ECCBCE29C}" type="parTrans" cxnId="{31904C7C-D1A8-4249-BFDB-954AF66BDEDD}">
      <dgm:prSet/>
      <dgm:spPr/>
      <dgm:t>
        <a:bodyPr/>
        <a:lstStyle/>
        <a:p>
          <a:endParaRPr lang="en-US"/>
        </a:p>
      </dgm:t>
    </dgm:pt>
    <dgm:pt modelId="{AA0F4285-E099-4F3B-9242-FFB55C372243}" type="sibTrans" cxnId="{31904C7C-D1A8-4249-BFDB-954AF66BDEDD}">
      <dgm:prSet/>
      <dgm:spPr/>
      <dgm:t>
        <a:bodyPr/>
        <a:lstStyle/>
        <a:p>
          <a:endParaRPr lang="en-US"/>
        </a:p>
      </dgm:t>
    </dgm:pt>
    <dgm:pt modelId="{C6B63F18-1938-48F3-871E-185C44A4EF87}">
      <dgm:prSet/>
      <dgm:spPr/>
      <dgm:t>
        <a:bodyPr/>
        <a:lstStyle/>
        <a:p>
          <a:r>
            <a:rPr lang="en-GB"/>
            <a:t>Analyze main flight record *.txt</a:t>
          </a:r>
          <a:endParaRPr lang="en-US"/>
        </a:p>
      </dgm:t>
    </dgm:pt>
    <dgm:pt modelId="{BE66CF9A-C58B-418B-B19B-504817188004}" type="parTrans" cxnId="{028FB7F6-EEA3-417F-8556-D89EDBF7120A}">
      <dgm:prSet/>
      <dgm:spPr/>
      <dgm:t>
        <a:bodyPr/>
        <a:lstStyle/>
        <a:p>
          <a:endParaRPr lang="en-US"/>
        </a:p>
      </dgm:t>
    </dgm:pt>
    <dgm:pt modelId="{6DB3453A-8383-4AB7-998E-1E7F3606F7AE}" type="sibTrans" cxnId="{028FB7F6-EEA3-417F-8556-D89EDBF7120A}">
      <dgm:prSet/>
      <dgm:spPr/>
      <dgm:t>
        <a:bodyPr/>
        <a:lstStyle/>
        <a:p>
          <a:endParaRPr lang="en-US"/>
        </a:p>
      </dgm:t>
    </dgm:pt>
    <dgm:pt modelId="{A5DA2BB6-C7AC-48B2-8F70-C596E32D43B3}">
      <dgm:prSet/>
      <dgm:spPr/>
      <dgm:t>
        <a:bodyPr/>
        <a:lstStyle/>
        <a:p>
          <a:r>
            <a:rPr lang="en-US"/>
            <a:t>Analyze video cache *.mp4</a:t>
          </a:r>
        </a:p>
      </dgm:t>
    </dgm:pt>
    <dgm:pt modelId="{A1018DDC-6C6A-4D85-B951-297BAE64CD9A}" type="parTrans" cxnId="{CADDCCE1-F372-4AFD-9388-F225E0CCB087}">
      <dgm:prSet/>
      <dgm:spPr/>
      <dgm:t>
        <a:bodyPr/>
        <a:lstStyle/>
        <a:p>
          <a:endParaRPr lang="en-US"/>
        </a:p>
      </dgm:t>
    </dgm:pt>
    <dgm:pt modelId="{E0B923B1-E80D-40FB-AF34-E391E90052C5}" type="sibTrans" cxnId="{CADDCCE1-F372-4AFD-9388-F225E0CCB087}">
      <dgm:prSet/>
      <dgm:spPr/>
      <dgm:t>
        <a:bodyPr/>
        <a:lstStyle/>
        <a:p>
          <a:endParaRPr lang="en-US"/>
        </a:p>
      </dgm:t>
    </dgm:pt>
    <dgm:pt modelId="{95908FD9-96DB-48ED-8E74-768FCD7E026C}">
      <dgm:prSet/>
      <dgm:spPr/>
      <dgm:t>
        <a:bodyPr/>
        <a:lstStyle/>
        <a:p>
          <a:r>
            <a:rPr lang="en-GB"/>
            <a:t>Analyze detailed flight record *.dat</a:t>
          </a:r>
          <a:endParaRPr lang="en-US"/>
        </a:p>
      </dgm:t>
    </dgm:pt>
    <dgm:pt modelId="{81F0C469-B03F-4BDD-B1BB-853D4C424FCA}" type="parTrans" cxnId="{FF75184F-66F0-4860-81F7-2FB3062756F5}">
      <dgm:prSet/>
      <dgm:spPr/>
      <dgm:t>
        <a:bodyPr/>
        <a:lstStyle/>
        <a:p>
          <a:endParaRPr lang="en-US"/>
        </a:p>
      </dgm:t>
    </dgm:pt>
    <dgm:pt modelId="{09118A09-4EB3-4F15-8197-3E61063062D7}" type="sibTrans" cxnId="{FF75184F-66F0-4860-81F7-2FB3062756F5}">
      <dgm:prSet/>
      <dgm:spPr/>
      <dgm:t>
        <a:bodyPr/>
        <a:lstStyle/>
        <a:p>
          <a:endParaRPr lang="en-US"/>
        </a:p>
      </dgm:t>
    </dgm:pt>
    <dgm:pt modelId="{25391147-454A-4141-9AF4-E19933BD090F}">
      <dgm:prSet/>
      <dgm:spPr/>
      <dgm:t>
        <a:bodyPr/>
        <a:lstStyle/>
        <a:p>
          <a:r>
            <a:rPr lang="en-GB"/>
            <a:t>Analyze cached pictures</a:t>
          </a:r>
          <a:endParaRPr lang="en-US"/>
        </a:p>
      </dgm:t>
    </dgm:pt>
    <dgm:pt modelId="{15BF684B-EAB0-45B8-A79C-5F1349BBAE89}" type="parTrans" cxnId="{6D974EE5-EA7B-4FC5-A187-29DE5F88C385}">
      <dgm:prSet/>
      <dgm:spPr/>
      <dgm:t>
        <a:bodyPr/>
        <a:lstStyle/>
        <a:p>
          <a:endParaRPr lang="en-US"/>
        </a:p>
      </dgm:t>
    </dgm:pt>
    <dgm:pt modelId="{8A85A6B1-0B6C-4391-A789-DD1FE2456BB1}" type="sibTrans" cxnId="{6D974EE5-EA7B-4FC5-A187-29DE5F88C385}">
      <dgm:prSet/>
      <dgm:spPr/>
      <dgm:t>
        <a:bodyPr/>
        <a:lstStyle/>
        <a:p>
          <a:endParaRPr lang="en-US"/>
        </a:p>
      </dgm:t>
    </dgm:pt>
    <dgm:pt modelId="{11A65048-CC8A-4ACD-9B65-8B97B83C44D2}" type="pres">
      <dgm:prSet presAssocID="{DB936A1E-454A-4DD0-A0AB-A479D3955811}" presName="linear" presStyleCnt="0">
        <dgm:presLayoutVars>
          <dgm:animLvl val="lvl"/>
          <dgm:resizeHandles val="exact"/>
        </dgm:presLayoutVars>
      </dgm:prSet>
      <dgm:spPr/>
    </dgm:pt>
    <dgm:pt modelId="{EC8DA161-EB74-4E9F-93AC-623432D858CA}" type="pres">
      <dgm:prSet presAssocID="{39EAA886-F908-4FC1-A1CF-F69097B6BE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3094D45-9A25-46D5-8250-E218A7AFC3A9}" type="pres">
      <dgm:prSet presAssocID="{AA0F4285-E099-4F3B-9242-FFB55C372243}" presName="spacer" presStyleCnt="0"/>
      <dgm:spPr/>
    </dgm:pt>
    <dgm:pt modelId="{F8C61B4B-4E25-4C37-A87A-AA6B29A40EE9}" type="pres">
      <dgm:prSet presAssocID="{C6B63F18-1938-48F3-871E-185C44A4EF8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1D235DB-6D7B-4E74-8CE6-303388B7BDC1}" type="pres">
      <dgm:prSet presAssocID="{6DB3453A-8383-4AB7-998E-1E7F3606F7AE}" presName="spacer" presStyleCnt="0"/>
      <dgm:spPr/>
    </dgm:pt>
    <dgm:pt modelId="{1B26C0B5-C7F1-4EB5-817C-D70695CBA6FD}" type="pres">
      <dgm:prSet presAssocID="{A5DA2BB6-C7AC-48B2-8F70-C596E32D43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D84ECB1-7A8A-42F8-B133-C98DB023EF8A}" type="pres">
      <dgm:prSet presAssocID="{E0B923B1-E80D-40FB-AF34-E391E90052C5}" presName="spacer" presStyleCnt="0"/>
      <dgm:spPr/>
    </dgm:pt>
    <dgm:pt modelId="{89D9127D-C791-459C-9555-34D2BDEB6839}" type="pres">
      <dgm:prSet presAssocID="{95908FD9-96DB-48ED-8E74-768FCD7E026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8EAE376-8D0E-4D45-8A36-5BFEB862B257}" type="pres">
      <dgm:prSet presAssocID="{09118A09-4EB3-4F15-8197-3E61063062D7}" presName="spacer" presStyleCnt="0"/>
      <dgm:spPr/>
    </dgm:pt>
    <dgm:pt modelId="{65D280E9-8FF7-43DD-A3EF-F76D81CCF40C}" type="pres">
      <dgm:prSet presAssocID="{25391147-454A-4141-9AF4-E19933BD090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69CBE09-B036-49A5-8BF6-93CFBAF6850B}" type="presOf" srcId="{25391147-454A-4141-9AF4-E19933BD090F}" destId="{65D280E9-8FF7-43DD-A3EF-F76D81CCF40C}" srcOrd="0" destOrd="0" presId="urn:microsoft.com/office/officeart/2005/8/layout/vList2"/>
    <dgm:cxn modelId="{DBD93748-D7F7-4661-8D72-F76FDEF18278}" type="presOf" srcId="{39EAA886-F908-4FC1-A1CF-F69097B6BE57}" destId="{EC8DA161-EB74-4E9F-93AC-623432D858CA}" srcOrd="0" destOrd="0" presId="urn:microsoft.com/office/officeart/2005/8/layout/vList2"/>
    <dgm:cxn modelId="{FF75184F-66F0-4860-81F7-2FB3062756F5}" srcId="{DB936A1E-454A-4DD0-A0AB-A479D3955811}" destId="{95908FD9-96DB-48ED-8E74-768FCD7E026C}" srcOrd="3" destOrd="0" parTransId="{81F0C469-B03F-4BDD-B1BB-853D4C424FCA}" sibTransId="{09118A09-4EB3-4F15-8197-3E61063062D7}"/>
    <dgm:cxn modelId="{31904C7C-D1A8-4249-BFDB-954AF66BDEDD}" srcId="{DB936A1E-454A-4DD0-A0AB-A479D3955811}" destId="{39EAA886-F908-4FC1-A1CF-F69097B6BE57}" srcOrd="0" destOrd="0" parTransId="{A5C45FEF-D6EC-455C-8658-CF7ECCBCE29C}" sibTransId="{AA0F4285-E099-4F3B-9242-FFB55C372243}"/>
    <dgm:cxn modelId="{2992B37F-A524-4B5A-947F-A7E2BA8F3C7B}" type="presOf" srcId="{C6B63F18-1938-48F3-871E-185C44A4EF87}" destId="{F8C61B4B-4E25-4C37-A87A-AA6B29A40EE9}" srcOrd="0" destOrd="0" presId="urn:microsoft.com/office/officeart/2005/8/layout/vList2"/>
    <dgm:cxn modelId="{7DA3D6A0-BB73-426D-884A-CAB6AB73B60F}" type="presOf" srcId="{95908FD9-96DB-48ED-8E74-768FCD7E026C}" destId="{89D9127D-C791-459C-9555-34D2BDEB6839}" srcOrd="0" destOrd="0" presId="urn:microsoft.com/office/officeart/2005/8/layout/vList2"/>
    <dgm:cxn modelId="{268DD2D9-F509-407A-88E8-2BC21D5046D2}" type="presOf" srcId="{A5DA2BB6-C7AC-48B2-8F70-C596E32D43B3}" destId="{1B26C0B5-C7F1-4EB5-817C-D70695CBA6FD}" srcOrd="0" destOrd="0" presId="urn:microsoft.com/office/officeart/2005/8/layout/vList2"/>
    <dgm:cxn modelId="{CADDCCE1-F372-4AFD-9388-F225E0CCB087}" srcId="{DB936A1E-454A-4DD0-A0AB-A479D3955811}" destId="{A5DA2BB6-C7AC-48B2-8F70-C596E32D43B3}" srcOrd="2" destOrd="0" parTransId="{A1018DDC-6C6A-4D85-B951-297BAE64CD9A}" sibTransId="{E0B923B1-E80D-40FB-AF34-E391E90052C5}"/>
    <dgm:cxn modelId="{6D974EE5-EA7B-4FC5-A187-29DE5F88C385}" srcId="{DB936A1E-454A-4DD0-A0AB-A479D3955811}" destId="{25391147-454A-4141-9AF4-E19933BD090F}" srcOrd="4" destOrd="0" parTransId="{15BF684B-EAB0-45B8-A79C-5F1349BBAE89}" sibTransId="{8A85A6B1-0B6C-4391-A789-DD1FE2456BB1}"/>
    <dgm:cxn modelId="{028FB7F6-EEA3-417F-8556-D89EDBF7120A}" srcId="{DB936A1E-454A-4DD0-A0AB-A479D3955811}" destId="{C6B63F18-1938-48F3-871E-185C44A4EF87}" srcOrd="1" destOrd="0" parTransId="{BE66CF9A-C58B-418B-B19B-504817188004}" sibTransId="{6DB3453A-8383-4AB7-998E-1E7F3606F7AE}"/>
    <dgm:cxn modelId="{D43E16FC-EF6B-4003-8BCB-00B66FE1A1DB}" type="presOf" srcId="{DB936A1E-454A-4DD0-A0AB-A479D3955811}" destId="{11A65048-CC8A-4ACD-9B65-8B97B83C44D2}" srcOrd="0" destOrd="0" presId="urn:microsoft.com/office/officeart/2005/8/layout/vList2"/>
    <dgm:cxn modelId="{5D199E71-7D5F-45D8-9E63-3F538F9030B6}" type="presParOf" srcId="{11A65048-CC8A-4ACD-9B65-8B97B83C44D2}" destId="{EC8DA161-EB74-4E9F-93AC-623432D858CA}" srcOrd="0" destOrd="0" presId="urn:microsoft.com/office/officeart/2005/8/layout/vList2"/>
    <dgm:cxn modelId="{F1845EE8-18D1-462D-A501-48D64EFF0875}" type="presParOf" srcId="{11A65048-CC8A-4ACD-9B65-8B97B83C44D2}" destId="{C3094D45-9A25-46D5-8250-E218A7AFC3A9}" srcOrd="1" destOrd="0" presId="urn:microsoft.com/office/officeart/2005/8/layout/vList2"/>
    <dgm:cxn modelId="{799E0ACB-4ACC-4581-BD5D-D1A84B241EFF}" type="presParOf" srcId="{11A65048-CC8A-4ACD-9B65-8B97B83C44D2}" destId="{F8C61B4B-4E25-4C37-A87A-AA6B29A40EE9}" srcOrd="2" destOrd="0" presId="urn:microsoft.com/office/officeart/2005/8/layout/vList2"/>
    <dgm:cxn modelId="{34D98169-4A0B-43DB-AE09-5F8CECF01889}" type="presParOf" srcId="{11A65048-CC8A-4ACD-9B65-8B97B83C44D2}" destId="{C1D235DB-6D7B-4E74-8CE6-303388B7BDC1}" srcOrd="3" destOrd="0" presId="urn:microsoft.com/office/officeart/2005/8/layout/vList2"/>
    <dgm:cxn modelId="{B37192C3-4AE4-4C10-99AB-ED3EB35A4851}" type="presParOf" srcId="{11A65048-CC8A-4ACD-9B65-8B97B83C44D2}" destId="{1B26C0B5-C7F1-4EB5-817C-D70695CBA6FD}" srcOrd="4" destOrd="0" presId="urn:microsoft.com/office/officeart/2005/8/layout/vList2"/>
    <dgm:cxn modelId="{FECB8A9E-18FD-4467-ACD0-5802B69EAB17}" type="presParOf" srcId="{11A65048-CC8A-4ACD-9B65-8B97B83C44D2}" destId="{ED84ECB1-7A8A-42F8-B133-C98DB023EF8A}" srcOrd="5" destOrd="0" presId="urn:microsoft.com/office/officeart/2005/8/layout/vList2"/>
    <dgm:cxn modelId="{14B17C37-11DA-4CD2-A880-86C729A5C3CD}" type="presParOf" srcId="{11A65048-CC8A-4ACD-9B65-8B97B83C44D2}" destId="{89D9127D-C791-459C-9555-34D2BDEB6839}" srcOrd="6" destOrd="0" presId="urn:microsoft.com/office/officeart/2005/8/layout/vList2"/>
    <dgm:cxn modelId="{D673D8D2-67BB-4C12-A5B3-FB9B153A573E}" type="presParOf" srcId="{11A65048-CC8A-4ACD-9B65-8B97B83C44D2}" destId="{B8EAE376-8D0E-4D45-8A36-5BFEB862B257}" srcOrd="7" destOrd="0" presId="urn:microsoft.com/office/officeart/2005/8/layout/vList2"/>
    <dgm:cxn modelId="{73FEA6AA-3FD8-420D-AA96-E5F8B5DC6500}" type="presParOf" srcId="{11A65048-CC8A-4ACD-9B65-8B97B83C44D2}" destId="{65D280E9-8FF7-43DD-A3EF-F76D81CCF40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A5598B-8C82-4494-B79A-B626594206DD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86176F1-4949-48F2-BEA6-A60C7732EF7A}">
      <dgm:prSet/>
      <dgm:spPr/>
      <dgm:t>
        <a:bodyPr/>
        <a:lstStyle/>
        <a:p>
          <a:r>
            <a:rPr lang="en-GB"/>
            <a:t>What is DJI Mavic Air?</a:t>
          </a:r>
          <a:endParaRPr lang="en-US"/>
        </a:p>
      </dgm:t>
    </dgm:pt>
    <dgm:pt modelId="{3EB3ACAC-78C0-43B5-9E17-97B8A6488951}" type="parTrans" cxnId="{2C2B829C-101B-48EC-BA82-9CD2D352B9A1}">
      <dgm:prSet/>
      <dgm:spPr/>
      <dgm:t>
        <a:bodyPr/>
        <a:lstStyle/>
        <a:p>
          <a:endParaRPr lang="en-US"/>
        </a:p>
      </dgm:t>
    </dgm:pt>
    <dgm:pt modelId="{7DA77AC8-AF68-467F-8EB1-D980FE225289}" type="sibTrans" cxnId="{2C2B829C-101B-48EC-BA82-9CD2D352B9A1}">
      <dgm:prSet/>
      <dgm:spPr/>
      <dgm:t>
        <a:bodyPr/>
        <a:lstStyle/>
        <a:p>
          <a:endParaRPr lang="en-US"/>
        </a:p>
      </dgm:t>
    </dgm:pt>
    <dgm:pt modelId="{4A30617B-B745-4C0F-A6E8-E70267D6E4AB}">
      <dgm:prSet/>
      <dgm:spPr/>
      <dgm:t>
        <a:bodyPr/>
        <a:lstStyle/>
        <a:p>
          <a:r>
            <a:rPr lang="en-GB"/>
            <a:t>Mavic Air </a:t>
          </a:r>
          <a:r>
            <a:rPr lang="en-US"/>
            <a:t>Specs</a:t>
          </a:r>
        </a:p>
      </dgm:t>
    </dgm:pt>
    <dgm:pt modelId="{93A5219D-3223-463A-9F46-5F8BF664F8CA}" type="parTrans" cxnId="{74417F66-860E-4D88-97AA-F9DE4B0D31A9}">
      <dgm:prSet/>
      <dgm:spPr/>
      <dgm:t>
        <a:bodyPr/>
        <a:lstStyle/>
        <a:p>
          <a:endParaRPr lang="en-US"/>
        </a:p>
      </dgm:t>
    </dgm:pt>
    <dgm:pt modelId="{710BB693-48C9-462F-BB94-D756E39D9CB0}" type="sibTrans" cxnId="{74417F66-860E-4D88-97AA-F9DE4B0D31A9}">
      <dgm:prSet/>
      <dgm:spPr/>
      <dgm:t>
        <a:bodyPr/>
        <a:lstStyle/>
        <a:p>
          <a:endParaRPr lang="en-US"/>
        </a:p>
      </dgm:t>
    </dgm:pt>
    <dgm:pt modelId="{5098296E-924C-49A1-9701-D8A7F37EF09C}">
      <dgm:prSet/>
      <dgm:spPr/>
      <dgm:t>
        <a:bodyPr/>
        <a:lstStyle/>
        <a:p>
          <a:r>
            <a:rPr lang="en-GB"/>
            <a:t>Mavic Air</a:t>
          </a:r>
          <a:r>
            <a:rPr lang="en-US"/>
            <a:t> Apps</a:t>
          </a:r>
        </a:p>
      </dgm:t>
    </dgm:pt>
    <dgm:pt modelId="{730E8D55-DFA1-4F08-A7C8-2DC8C1C13301}" type="parTrans" cxnId="{2BE61FC1-B3DE-4988-B93C-47D4122A9CDF}">
      <dgm:prSet/>
      <dgm:spPr/>
      <dgm:t>
        <a:bodyPr/>
        <a:lstStyle/>
        <a:p>
          <a:endParaRPr lang="en-US"/>
        </a:p>
      </dgm:t>
    </dgm:pt>
    <dgm:pt modelId="{CF910DD9-9F4F-4B80-A13C-72F05EBD2772}" type="sibTrans" cxnId="{2BE61FC1-B3DE-4988-B93C-47D4122A9CDF}">
      <dgm:prSet/>
      <dgm:spPr/>
      <dgm:t>
        <a:bodyPr/>
        <a:lstStyle/>
        <a:p>
          <a:endParaRPr lang="en-US"/>
        </a:p>
      </dgm:t>
    </dgm:pt>
    <dgm:pt modelId="{B30EE24E-7C38-494C-B6B2-D1E34B1AD6AF}">
      <dgm:prSet/>
      <dgm:spPr/>
      <dgm:t>
        <a:bodyPr/>
        <a:lstStyle/>
        <a:p>
          <a:r>
            <a:rPr lang="en-US"/>
            <a:t>Forensic evidence types</a:t>
          </a:r>
        </a:p>
      </dgm:t>
    </dgm:pt>
    <dgm:pt modelId="{E7F8DF44-5C84-43C4-BDD1-2B90AC82ECAB}" type="parTrans" cxnId="{88384BB3-A404-43FE-9B07-484DDBB19367}">
      <dgm:prSet/>
      <dgm:spPr/>
      <dgm:t>
        <a:bodyPr/>
        <a:lstStyle/>
        <a:p>
          <a:endParaRPr lang="en-US"/>
        </a:p>
      </dgm:t>
    </dgm:pt>
    <dgm:pt modelId="{C53345BB-BF07-4A25-98BB-B624A884BFE3}" type="sibTrans" cxnId="{88384BB3-A404-43FE-9B07-484DDBB19367}">
      <dgm:prSet/>
      <dgm:spPr/>
      <dgm:t>
        <a:bodyPr/>
        <a:lstStyle/>
        <a:p>
          <a:endParaRPr lang="en-US"/>
        </a:p>
      </dgm:t>
    </dgm:pt>
    <dgm:pt modelId="{D778ED44-9216-4DCB-8757-18F6C8AA95DE}">
      <dgm:prSet/>
      <dgm:spPr/>
      <dgm:t>
        <a:bodyPr/>
        <a:lstStyle/>
        <a:p>
          <a:r>
            <a:rPr lang="en-US"/>
            <a:t>Data acquisition methods used for the lab</a:t>
          </a:r>
        </a:p>
      </dgm:t>
    </dgm:pt>
    <dgm:pt modelId="{EB3935CF-DB67-49A2-A75B-D016A6C8950D}" type="parTrans" cxnId="{723EACCF-E8F9-4B56-8868-6B1ACB36F91F}">
      <dgm:prSet/>
      <dgm:spPr/>
      <dgm:t>
        <a:bodyPr/>
        <a:lstStyle/>
        <a:p>
          <a:endParaRPr lang="en-US"/>
        </a:p>
      </dgm:t>
    </dgm:pt>
    <dgm:pt modelId="{BF3F21E8-D982-406C-A066-8830273E5788}" type="sibTrans" cxnId="{723EACCF-E8F9-4B56-8868-6B1ACB36F91F}">
      <dgm:prSet/>
      <dgm:spPr/>
      <dgm:t>
        <a:bodyPr/>
        <a:lstStyle/>
        <a:p>
          <a:endParaRPr lang="en-US"/>
        </a:p>
      </dgm:t>
    </dgm:pt>
    <dgm:pt modelId="{D69F22A5-A473-4FFE-B8F1-3CA7A95F07D7}" type="pres">
      <dgm:prSet presAssocID="{DBA5598B-8C82-4494-B79A-B626594206DD}" presName="Name0" presStyleCnt="0">
        <dgm:presLayoutVars>
          <dgm:dir/>
          <dgm:animLvl val="lvl"/>
          <dgm:resizeHandles val="exact"/>
        </dgm:presLayoutVars>
      </dgm:prSet>
      <dgm:spPr/>
    </dgm:pt>
    <dgm:pt modelId="{C2592438-9812-4246-958C-56D7B31F9FA1}" type="pres">
      <dgm:prSet presAssocID="{686176F1-4949-48F2-BEA6-A60C7732EF7A}" presName="linNode" presStyleCnt="0"/>
      <dgm:spPr/>
    </dgm:pt>
    <dgm:pt modelId="{7C9BBF9D-DE90-4329-A228-5F237FF1011F}" type="pres">
      <dgm:prSet presAssocID="{686176F1-4949-48F2-BEA6-A60C7732EF7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2CB0F74-67C0-4E69-A2F8-48A60A7DA1C8}" type="pres">
      <dgm:prSet presAssocID="{7DA77AC8-AF68-467F-8EB1-D980FE225289}" presName="sp" presStyleCnt="0"/>
      <dgm:spPr/>
    </dgm:pt>
    <dgm:pt modelId="{B63F58E2-061C-49D1-B020-77AED4E6F8A3}" type="pres">
      <dgm:prSet presAssocID="{4A30617B-B745-4C0F-A6E8-E70267D6E4AB}" presName="linNode" presStyleCnt="0"/>
      <dgm:spPr/>
    </dgm:pt>
    <dgm:pt modelId="{78FE780F-D128-4340-AA71-7262616131BB}" type="pres">
      <dgm:prSet presAssocID="{4A30617B-B745-4C0F-A6E8-E70267D6E4A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577DC2F-7B5A-4150-8FE5-007069C462F6}" type="pres">
      <dgm:prSet presAssocID="{710BB693-48C9-462F-BB94-D756E39D9CB0}" presName="sp" presStyleCnt="0"/>
      <dgm:spPr/>
    </dgm:pt>
    <dgm:pt modelId="{490776C2-0CD2-4951-B43F-B820EA69FFA7}" type="pres">
      <dgm:prSet presAssocID="{5098296E-924C-49A1-9701-D8A7F37EF09C}" presName="linNode" presStyleCnt="0"/>
      <dgm:spPr/>
    </dgm:pt>
    <dgm:pt modelId="{D340A0FA-AD4B-4173-AC82-DFEE0D5DA2A9}" type="pres">
      <dgm:prSet presAssocID="{5098296E-924C-49A1-9701-D8A7F37EF09C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DE10B28-CA0F-4B43-9562-82A1337CF16B}" type="pres">
      <dgm:prSet presAssocID="{CF910DD9-9F4F-4B80-A13C-72F05EBD2772}" presName="sp" presStyleCnt="0"/>
      <dgm:spPr/>
    </dgm:pt>
    <dgm:pt modelId="{0290F426-7CAF-4DD9-B68B-F306BDF9B6BC}" type="pres">
      <dgm:prSet presAssocID="{B30EE24E-7C38-494C-B6B2-D1E34B1AD6AF}" presName="linNode" presStyleCnt="0"/>
      <dgm:spPr/>
    </dgm:pt>
    <dgm:pt modelId="{82C192F2-C864-4BC1-95C4-13B3EE7B413A}" type="pres">
      <dgm:prSet presAssocID="{B30EE24E-7C38-494C-B6B2-D1E34B1AD6AF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C0624A3-259E-4EDF-AAA5-61D88C3FCA5C}" type="pres">
      <dgm:prSet presAssocID="{C53345BB-BF07-4A25-98BB-B624A884BFE3}" presName="sp" presStyleCnt="0"/>
      <dgm:spPr/>
    </dgm:pt>
    <dgm:pt modelId="{0BC7F8C2-6B70-4267-83E0-A9E54890A96A}" type="pres">
      <dgm:prSet presAssocID="{D778ED44-9216-4DCB-8757-18F6C8AA95DE}" presName="linNode" presStyleCnt="0"/>
      <dgm:spPr/>
    </dgm:pt>
    <dgm:pt modelId="{C8B057B6-781E-4858-9D2C-DD9951100606}" type="pres">
      <dgm:prSet presAssocID="{D778ED44-9216-4DCB-8757-18F6C8AA95DE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74417F66-860E-4D88-97AA-F9DE4B0D31A9}" srcId="{DBA5598B-8C82-4494-B79A-B626594206DD}" destId="{4A30617B-B745-4C0F-A6E8-E70267D6E4AB}" srcOrd="1" destOrd="0" parTransId="{93A5219D-3223-463A-9F46-5F8BF664F8CA}" sibTransId="{710BB693-48C9-462F-BB94-D756E39D9CB0}"/>
    <dgm:cxn modelId="{9BF53D4A-FA12-4DB9-9C85-EDDECD375817}" type="presOf" srcId="{5098296E-924C-49A1-9701-D8A7F37EF09C}" destId="{D340A0FA-AD4B-4173-AC82-DFEE0D5DA2A9}" srcOrd="0" destOrd="0" presId="urn:microsoft.com/office/officeart/2005/8/layout/vList5"/>
    <dgm:cxn modelId="{EDB6186B-85B1-4DF6-B73A-F133DA69C1B5}" type="presOf" srcId="{D778ED44-9216-4DCB-8757-18F6C8AA95DE}" destId="{C8B057B6-781E-4858-9D2C-DD9951100606}" srcOrd="0" destOrd="0" presId="urn:microsoft.com/office/officeart/2005/8/layout/vList5"/>
    <dgm:cxn modelId="{ADAA5651-DE62-4DF6-B1AF-E65F1FAF88C1}" type="presOf" srcId="{686176F1-4949-48F2-BEA6-A60C7732EF7A}" destId="{7C9BBF9D-DE90-4329-A228-5F237FF1011F}" srcOrd="0" destOrd="0" presId="urn:microsoft.com/office/officeart/2005/8/layout/vList5"/>
    <dgm:cxn modelId="{179D1F73-D3C1-46EC-9A15-564988BBDC7A}" type="presOf" srcId="{DBA5598B-8C82-4494-B79A-B626594206DD}" destId="{D69F22A5-A473-4FFE-B8F1-3CA7A95F07D7}" srcOrd="0" destOrd="0" presId="urn:microsoft.com/office/officeart/2005/8/layout/vList5"/>
    <dgm:cxn modelId="{2C2B829C-101B-48EC-BA82-9CD2D352B9A1}" srcId="{DBA5598B-8C82-4494-B79A-B626594206DD}" destId="{686176F1-4949-48F2-BEA6-A60C7732EF7A}" srcOrd="0" destOrd="0" parTransId="{3EB3ACAC-78C0-43B5-9E17-97B8A6488951}" sibTransId="{7DA77AC8-AF68-467F-8EB1-D980FE225289}"/>
    <dgm:cxn modelId="{88384BB3-A404-43FE-9B07-484DDBB19367}" srcId="{DBA5598B-8C82-4494-B79A-B626594206DD}" destId="{B30EE24E-7C38-494C-B6B2-D1E34B1AD6AF}" srcOrd="3" destOrd="0" parTransId="{E7F8DF44-5C84-43C4-BDD1-2B90AC82ECAB}" sibTransId="{C53345BB-BF07-4A25-98BB-B624A884BFE3}"/>
    <dgm:cxn modelId="{F42DCEB9-AECF-4214-B991-49868948E46E}" type="presOf" srcId="{4A30617B-B745-4C0F-A6E8-E70267D6E4AB}" destId="{78FE780F-D128-4340-AA71-7262616131BB}" srcOrd="0" destOrd="0" presId="urn:microsoft.com/office/officeart/2005/8/layout/vList5"/>
    <dgm:cxn modelId="{2BE61FC1-B3DE-4988-B93C-47D4122A9CDF}" srcId="{DBA5598B-8C82-4494-B79A-B626594206DD}" destId="{5098296E-924C-49A1-9701-D8A7F37EF09C}" srcOrd="2" destOrd="0" parTransId="{730E8D55-DFA1-4F08-A7C8-2DC8C1C13301}" sibTransId="{CF910DD9-9F4F-4B80-A13C-72F05EBD2772}"/>
    <dgm:cxn modelId="{723EACCF-E8F9-4B56-8868-6B1ACB36F91F}" srcId="{DBA5598B-8C82-4494-B79A-B626594206DD}" destId="{D778ED44-9216-4DCB-8757-18F6C8AA95DE}" srcOrd="4" destOrd="0" parTransId="{EB3935CF-DB67-49A2-A75B-D016A6C8950D}" sibTransId="{BF3F21E8-D982-406C-A066-8830273E5788}"/>
    <dgm:cxn modelId="{B8F102F6-273B-4EAD-9FBD-10356E1E00C7}" type="presOf" srcId="{B30EE24E-7C38-494C-B6B2-D1E34B1AD6AF}" destId="{82C192F2-C864-4BC1-95C4-13B3EE7B413A}" srcOrd="0" destOrd="0" presId="urn:microsoft.com/office/officeart/2005/8/layout/vList5"/>
    <dgm:cxn modelId="{9E9779A6-E11C-4D35-B0B1-A3515A0979ED}" type="presParOf" srcId="{D69F22A5-A473-4FFE-B8F1-3CA7A95F07D7}" destId="{C2592438-9812-4246-958C-56D7B31F9FA1}" srcOrd="0" destOrd="0" presId="urn:microsoft.com/office/officeart/2005/8/layout/vList5"/>
    <dgm:cxn modelId="{D5B70C8E-BCE3-4F0E-898B-ED83115D2724}" type="presParOf" srcId="{C2592438-9812-4246-958C-56D7B31F9FA1}" destId="{7C9BBF9D-DE90-4329-A228-5F237FF1011F}" srcOrd="0" destOrd="0" presId="urn:microsoft.com/office/officeart/2005/8/layout/vList5"/>
    <dgm:cxn modelId="{A8C7A1E4-293E-463E-B84D-2EAB5A2B64B9}" type="presParOf" srcId="{D69F22A5-A473-4FFE-B8F1-3CA7A95F07D7}" destId="{D2CB0F74-67C0-4E69-A2F8-48A60A7DA1C8}" srcOrd="1" destOrd="0" presId="urn:microsoft.com/office/officeart/2005/8/layout/vList5"/>
    <dgm:cxn modelId="{886BF581-A11A-44B5-B628-4154C4552E01}" type="presParOf" srcId="{D69F22A5-A473-4FFE-B8F1-3CA7A95F07D7}" destId="{B63F58E2-061C-49D1-B020-77AED4E6F8A3}" srcOrd="2" destOrd="0" presId="urn:microsoft.com/office/officeart/2005/8/layout/vList5"/>
    <dgm:cxn modelId="{9A1C6C07-0E3B-4C5B-BAF4-7D4C5DD71CDE}" type="presParOf" srcId="{B63F58E2-061C-49D1-B020-77AED4E6F8A3}" destId="{78FE780F-D128-4340-AA71-7262616131BB}" srcOrd="0" destOrd="0" presId="urn:microsoft.com/office/officeart/2005/8/layout/vList5"/>
    <dgm:cxn modelId="{3D3398BD-18D0-4E1A-B0B2-F74B48DC6872}" type="presParOf" srcId="{D69F22A5-A473-4FFE-B8F1-3CA7A95F07D7}" destId="{C577DC2F-7B5A-4150-8FE5-007069C462F6}" srcOrd="3" destOrd="0" presId="urn:microsoft.com/office/officeart/2005/8/layout/vList5"/>
    <dgm:cxn modelId="{5EDEDC84-30F5-431C-AB25-228DAD634B63}" type="presParOf" srcId="{D69F22A5-A473-4FFE-B8F1-3CA7A95F07D7}" destId="{490776C2-0CD2-4951-B43F-B820EA69FFA7}" srcOrd="4" destOrd="0" presId="urn:microsoft.com/office/officeart/2005/8/layout/vList5"/>
    <dgm:cxn modelId="{CDB4A99D-8F1E-40C1-AE44-A15FD18282B8}" type="presParOf" srcId="{490776C2-0CD2-4951-B43F-B820EA69FFA7}" destId="{D340A0FA-AD4B-4173-AC82-DFEE0D5DA2A9}" srcOrd="0" destOrd="0" presId="urn:microsoft.com/office/officeart/2005/8/layout/vList5"/>
    <dgm:cxn modelId="{D0DCBC9E-78EC-4923-A5C0-ECE34EBBCD8A}" type="presParOf" srcId="{D69F22A5-A473-4FFE-B8F1-3CA7A95F07D7}" destId="{0DE10B28-CA0F-4B43-9562-82A1337CF16B}" srcOrd="5" destOrd="0" presId="urn:microsoft.com/office/officeart/2005/8/layout/vList5"/>
    <dgm:cxn modelId="{14095D45-B68D-4B0D-9671-5D333BA0757D}" type="presParOf" srcId="{D69F22A5-A473-4FFE-B8F1-3CA7A95F07D7}" destId="{0290F426-7CAF-4DD9-B68B-F306BDF9B6BC}" srcOrd="6" destOrd="0" presId="urn:microsoft.com/office/officeart/2005/8/layout/vList5"/>
    <dgm:cxn modelId="{26235643-4FCE-4C3A-A8DB-23F6C73E47E3}" type="presParOf" srcId="{0290F426-7CAF-4DD9-B68B-F306BDF9B6BC}" destId="{82C192F2-C864-4BC1-95C4-13B3EE7B413A}" srcOrd="0" destOrd="0" presId="urn:microsoft.com/office/officeart/2005/8/layout/vList5"/>
    <dgm:cxn modelId="{CF3A6CFF-5283-4BC9-9CCA-EA59099FD7DB}" type="presParOf" srcId="{D69F22A5-A473-4FFE-B8F1-3CA7A95F07D7}" destId="{8C0624A3-259E-4EDF-AAA5-61D88C3FCA5C}" srcOrd="7" destOrd="0" presId="urn:microsoft.com/office/officeart/2005/8/layout/vList5"/>
    <dgm:cxn modelId="{AED3AAB6-606A-4E68-B168-439941EFC2A9}" type="presParOf" srcId="{D69F22A5-A473-4FFE-B8F1-3CA7A95F07D7}" destId="{0BC7F8C2-6B70-4267-83E0-A9E54890A96A}" srcOrd="8" destOrd="0" presId="urn:microsoft.com/office/officeart/2005/8/layout/vList5"/>
    <dgm:cxn modelId="{F10A4C9E-F8B5-47B9-ADAF-19C9803FEEDD}" type="presParOf" srcId="{0BC7F8C2-6B70-4267-83E0-A9E54890A96A}" destId="{C8B057B6-781E-4858-9D2C-DD995110060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DA161-EB74-4E9F-93AC-623432D858CA}">
      <dsp:nvSpPr>
        <dsp:cNvPr id="0" name=""/>
        <dsp:cNvSpPr/>
      </dsp:nvSpPr>
      <dsp:spPr>
        <a:xfrm>
          <a:off x="0" y="49773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DJI Mavic Air</a:t>
          </a:r>
        </a:p>
      </dsp:txBody>
      <dsp:txXfrm>
        <a:off x="35411" y="533141"/>
        <a:ext cx="6557982" cy="654577"/>
      </dsp:txXfrm>
    </dsp:sp>
    <dsp:sp modelId="{F8C61B4B-4E25-4C37-A87A-AA6B29A40EE9}">
      <dsp:nvSpPr>
        <dsp:cNvPr id="0" name=""/>
        <dsp:cNvSpPr/>
      </dsp:nvSpPr>
      <dsp:spPr>
        <a:xfrm>
          <a:off x="0" y="131241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239517"/>
                <a:satOff val="-1369"/>
                <a:lumOff val="1324"/>
                <a:alphaOff val="0"/>
                <a:tint val="96000"/>
                <a:lumMod val="100000"/>
              </a:schemeClr>
            </a:gs>
            <a:gs pos="78000">
              <a:schemeClr val="accent2">
                <a:hueOff val="239517"/>
                <a:satOff val="-1369"/>
                <a:lumOff val="132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Analyze main flight record *.txt</a:t>
          </a:r>
          <a:endParaRPr lang="en-US" sz="3100" kern="1200"/>
        </a:p>
      </dsp:txBody>
      <dsp:txXfrm>
        <a:off x="35411" y="1347821"/>
        <a:ext cx="6557982" cy="654577"/>
      </dsp:txXfrm>
    </dsp:sp>
    <dsp:sp modelId="{1B26C0B5-C7F1-4EB5-817C-D70695CBA6FD}">
      <dsp:nvSpPr>
        <dsp:cNvPr id="0" name=""/>
        <dsp:cNvSpPr/>
      </dsp:nvSpPr>
      <dsp:spPr>
        <a:xfrm>
          <a:off x="0" y="212709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479033"/>
                <a:satOff val="-2738"/>
                <a:lumOff val="2647"/>
                <a:alphaOff val="0"/>
                <a:tint val="96000"/>
                <a:lumMod val="100000"/>
              </a:schemeClr>
            </a:gs>
            <a:gs pos="78000">
              <a:schemeClr val="accent2">
                <a:hueOff val="479033"/>
                <a:satOff val="-2738"/>
                <a:lumOff val="264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Analyze video cache *.mp4</a:t>
          </a:r>
        </a:p>
      </dsp:txBody>
      <dsp:txXfrm>
        <a:off x="35411" y="2162501"/>
        <a:ext cx="6557982" cy="654577"/>
      </dsp:txXfrm>
    </dsp:sp>
    <dsp:sp modelId="{89D9127D-C791-459C-9555-34D2BDEB6839}">
      <dsp:nvSpPr>
        <dsp:cNvPr id="0" name=""/>
        <dsp:cNvSpPr/>
      </dsp:nvSpPr>
      <dsp:spPr>
        <a:xfrm>
          <a:off x="0" y="294177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718550"/>
                <a:satOff val="-4106"/>
                <a:lumOff val="3971"/>
                <a:alphaOff val="0"/>
                <a:tint val="96000"/>
                <a:lumMod val="100000"/>
              </a:schemeClr>
            </a:gs>
            <a:gs pos="78000">
              <a:schemeClr val="accent2">
                <a:hueOff val="718550"/>
                <a:satOff val="-4106"/>
                <a:lumOff val="39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Analyze detailed flight record *.dat</a:t>
          </a:r>
          <a:endParaRPr lang="en-US" sz="3100" kern="1200"/>
        </a:p>
      </dsp:txBody>
      <dsp:txXfrm>
        <a:off x="35411" y="2977181"/>
        <a:ext cx="6557982" cy="654577"/>
      </dsp:txXfrm>
    </dsp:sp>
    <dsp:sp modelId="{65D280E9-8FF7-43DD-A3EF-F76D81CCF40C}">
      <dsp:nvSpPr>
        <dsp:cNvPr id="0" name=""/>
        <dsp:cNvSpPr/>
      </dsp:nvSpPr>
      <dsp:spPr>
        <a:xfrm>
          <a:off x="0" y="375645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6000"/>
                <a:lumMod val="100000"/>
              </a:schemeClr>
            </a:gs>
            <a:gs pos="78000">
              <a:schemeClr val="accent2">
                <a:hueOff val="958067"/>
                <a:satOff val="-5475"/>
                <a:lumOff val="529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Analyze cached pictures</a:t>
          </a:r>
          <a:endParaRPr lang="en-US" sz="3100" kern="1200"/>
        </a:p>
      </dsp:txBody>
      <dsp:txXfrm>
        <a:off x="35411" y="3791861"/>
        <a:ext cx="6557982" cy="654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BBF9D-DE90-4329-A228-5F237FF1011F}">
      <dsp:nvSpPr>
        <dsp:cNvPr id="0" name=""/>
        <dsp:cNvSpPr/>
      </dsp:nvSpPr>
      <dsp:spPr>
        <a:xfrm>
          <a:off x="3077802" y="1798"/>
          <a:ext cx="3462527" cy="7865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What is DJI Mavic Air?</a:t>
          </a:r>
          <a:endParaRPr lang="en-US" sz="2200" kern="1200"/>
        </a:p>
      </dsp:txBody>
      <dsp:txXfrm>
        <a:off x="3116197" y="40193"/>
        <a:ext cx="3385737" cy="709726"/>
      </dsp:txXfrm>
    </dsp:sp>
    <dsp:sp modelId="{78FE780F-D128-4340-AA71-7262616131BB}">
      <dsp:nvSpPr>
        <dsp:cNvPr id="0" name=""/>
        <dsp:cNvSpPr/>
      </dsp:nvSpPr>
      <dsp:spPr>
        <a:xfrm>
          <a:off x="3077802" y="827640"/>
          <a:ext cx="3462527" cy="7865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Mavic Air </a:t>
          </a:r>
          <a:r>
            <a:rPr lang="en-US" sz="2200" kern="1200"/>
            <a:t>Specs</a:t>
          </a:r>
        </a:p>
      </dsp:txBody>
      <dsp:txXfrm>
        <a:off x="3116197" y="866035"/>
        <a:ext cx="3385737" cy="709726"/>
      </dsp:txXfrm>
    </dsp:sp>
    <dsp:sp modelId="{D340A0FA-AD4B-4173-AC82-DFEE0D5DA2A9}">
      <dsp:nvSpPr>
        <dsp:cNvPr id="0" name=""/>
        <dsp:cNvSpPr/>
      </dsp:nvSpPr>
      <dsp:spPr>
        <a:xfrm>
          <a:off x="3077802" y="1653482"/>
          <a:ext cx="3462527" cy="7865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Mavic Air</a:t>
          </a:r>
          <a:r>
            <a:rPr lang="en-US" sz="2200" kern="1200"/>
            <a:t> Apps</a:t>
          </a:r>
        </a:p>
      </dsp:txBody>
      <dsp:txXfrm>
        <a:off x="3116197" y="1691877"/>
        <a:ext cx="3385737" cy="709726"/>
      </dsp:txXfrm>
    </dsp:sp>
    <dsp:sp modelId="{82C192F2-C864-4BC1-95C4-13B3EE7B413A}">
      <dsp:nvSpPr>
        <dsp:cNvPr id="0" name=""/>
        <dsp:cNvSpPr/>
      </dsp:nvSpPr>
      <dsp:spPr>
        <a:xfrm>
          <a:off x="3077802" y="2479324"/>
          <a:ext cx="3462527" cy="7865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Forensic evidence types</a:t>
          </a:r>
        </a:p>
      </dsp:txBody>
      <dsp:txXfrm>
        <a:off x="3116197" y="2517719"/>
        <a:ext cx="3385737" cy="709726"/>
      </dsp:txXfrm>
    </dsp:sp>
    <dsp:sp modelId="{C8B057B6-781E-4858-9D2C-DD9951100606}">
      <dsp:nvSpPr>
        <dsp:cNvPr id="0" name=""/>
        <dsp:cNvSpPr/>
      </dsp:nvSpPr>
      <dsp:spPr>
        <a:xfrm>
          <a:off x="3077802" y="3305166"/>
          <a:ext cx="3462527" cy="78651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acquisition methods used for the lab</a:t>
          </a:r>
        </a:p>
      </dsp:txBody>
      <dsp:txXfrm>
        <a:off x="3116197" y="3343561"/>
        <a:ext cx="3385737" cy="709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https://www.vtolabs.com/drone-forensics</a:t>
            </a:r>
          </a:p>
          <a:p>
            <a:r>
              <a:rPr lang="en-US" dirty="0"/>
              <a:t>https://digitalcorpora.s3.amazonaws.com/corpora/mobile/android_10/Non-Cellebrite%20Extraction/Pixel%203.zip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https://www.phantomhelp.com/LogViewer/MR0QIK8BH2TFH9S22ZHU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2 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/DJI/dji.go.v4/DJI_RECORD/ --</a:t>
            </a:r>
            <a:r>
              <a:rPr lang="en-US" dirty="0" err="1"/>
              <a:t>inodes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9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mediainfo</a:t>
            </a:r>
            <a:r>
              <a:rPr lang="en-US" dirty="0"/>
              <a:t> </a:t>
            </a:r>
          </a:p>
          <a:p>
            <a:r>
              <a:rPr lang="en-US" dirty="0" err="1"/>
              <a:t>mediainfo</a:t>
            </a:r>
            <a:r>
              <a:rPr lang="en-US" dirty="0"/>
              <a:t> 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/DJI/dji.go.v4/DJI_RECORD/2018_06_19_14_50_39.mp4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31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libimage-exiftool-perl</a:t>
            </a:r>
            <a:endParaRPr lang="en-US" dirty="0"/>
          </a:p>
          <a:p>
            <a:r>
              <a:rPr lang="en-US" dirty="0" err="1"/>
              <a:t>exiftool</a:t>
            </a:r>
            <a:r>
              <a:rPr lang="en-US" dirty="0"/>
              <a:t> 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/DJI/dji.go.v4/DJI_RECORD/2018_06_19_14_50_39.mp4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8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09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1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</a:t>
            </a:r>
          </a:p>
          <a:p>
            <a:r>
              <a:rPr lang="en-US" dirty="0"/>
              <a:t>tree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/>
              <a:t>/DJI/dji.go.v4/CACHE_IMAGE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2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/DJI/dji.go.v4/CACHE_IMAGE/thumb_33177fb665068406_1523611394000.jpg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https://photographylife.com/reviews/dji-mavic-air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9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https://www.dji.com/mavic-air/info#specs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0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https://www.youtube.com/watch?v=4ERyiZGUbVQ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https://support.dronesmadeeasy.com/hc/en-us/articles/206034873-Setting-up-your-Drone-for-use-with-Map-Pilot</a:t>
            </a:r>
          </a:p>
          <a:p>
            <a:r>
              <a:rPr lang="en-US" dirty="0"/>
              <a:t>https://www.youtube.com/watch?v=AfS7gXmEDno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20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Marvic_air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/>
              <a:t>Marvic_air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8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https://www.dropbox.com/s/0d21nfd3wxfvfls/Android_Logical.zip</a:t>
            </a:r>
          </a:p>
          <a:p>
            <a:r>
              <a:rPr lang="en-US" dirty="0"/>
              <a:t>md5sum Android_Logical.zip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43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stat </a:t>
            </a:r>
            <a:r>
              <a:rPr lang="en-US" b="1" dirty="0" err="1"/>
              <a:t>Android_Logical</a:t>
            </a:r>
            <a:r>
              <a:rPr lang="en-US" b="1" dirty="0"/>
              <a:t>/</a:t>
            </a:r>
            <a:r>
              <a:rPr lang="en-US" b="1" dirty="0" err="1"/>
              <a:t>sdcard</a:t>
            </a:r>
            <a:r>
              <a:rPr lang="en-US" b="1" dirty="0"/>
              <a:t>/DJI/dji.go.v4/</a:t>
            </a:r>
            <a:r>
              <a:rPr lang="en-US" b="1" dirty="0" err="1"/>
              <a:t>FlightRecord</a:t>
            </a:r>
            <a:r>
              <a:rPr lang="en-US" b="1" dirty="0"/>
              <a:t>/DJIFlightRecord_2018-06-19_\[14-50-34\].txt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5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https://www.phantomhelp.com/LogViewer/Upload/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8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6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0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48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61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2144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4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6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02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64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8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5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7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4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4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A01FE5E5-F7B0-9EE4-3588-FB49CA75CBF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480" y="6152356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0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tolabs.com/drone-forensic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 towers">
            <a:extLst>
              <a:ext uri="{FF2B5EF4-FFF2-40B4-BE49-F238E27FC236}">
                <a16:creationId xmlns:a16="http://schemas.microsoft.com/office/drawing/2014/main" id="{298971E1-931B-04FA-042F-62065E9D3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DJI Mavic Air Mobile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GB" sz="1600"/>
              <a:t>Android Phone</a:t>
            </a:r>
          </a:p>
          <a:p>
            <a:r>
              <a:rPr lang="en-GB" sz="1600"/>
              <a:t>The Phone image and report are provided by </a:t>
            </a:r>
            <a:r>
              <a:rPr lang="en-GB" sz="1600">
                <a:hlinkClick r:id="rId4"/>
              </a:rPr>
              <a:t>vtolabs</a:t>
            </a:r>
            <a:endParaRPr lang="en-GB" sz="1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4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3C5502-FEF8-431E-9DD7-BB130AA8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DJI Apps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57CD97-740A-4279-AE60-9BD2EA6CB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23" y="1261330"/>
            <a:ext cx="4248633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234C-E7E3-4F13-9899-906F07A8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DJI GO 4--For drones since P4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FFA71-6F5E-46EA-A13F-392C2AC9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67" y="1690688"/>
            <a:ext cx="8969517" cy="4480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2716C1-502D-4229-8F87-0E0ECDE7D876}"/>
              </a:ext>
            </a:extLst>
          </p:cNvPr>
          <p:cNvSpPr txBox="1"/>
          <p:nvPr/>
        </p:nvSpPr>
        <p:spPr>
          <a:xfrm>
            <a:off x="3992016" y="2045703"/>
            <a:ext cx="31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package name</a:t>
            </a:r>
            <a:r>
              <a:rPr lang="en-US" sz="2400" dirty="0">
                <a:solidFill>
                  <a:srgbClr val="FF0000"/>
                </a:solidFill>
              </a:rPr>
              <a:t>: dji.go.v4</a:t>
            </a:r>
          </a:p>
        </p:txBody>
      </p:sp>
    </p:spTree>
    <p:extLst>
      <p:ext uri="{BB962C8B-B14F-4D97-AF65-F5344CB8AC3E}">
        <p14:creationId xmlns:p14="http://schemas.microsoft.com/office/powerpoint/2010/main" val="407994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EB0E9F-A4EF-4E2A-A79C-EB4A3B95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45" y="518391"/>
            <a:ext cx="10203172" cy="573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2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udio sound board">
            <a:extLst>
              <a:ext uri="{FF2B5EF4-FFF2-40B4-BE49-F238E27FC236}">
                <a16:creationId xmlns:a16="http://schemas.microsoft.com/office/drawing/2014/main" id="{66F203C8-B6F7-3D74-85E0-5B344C722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2FE7BD-D430-4931-A274-BAC206B7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GB" dirty="0"/>
              <a:t>DJI GO 4--For drones since P4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AD1BA-1DD9-41FC-9417-CD686D9B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400"/>
              <a:t>Compatible with the Mavic Series, Spark, Phantom 4, and more.</a:t>
            </a:r>
          </a:p>
          <a:p>
            <a:pPr>
              <a:lnSpc>
                <a:spcPct val="90000"/>
              </a:lnSpc>
            </a:pPr>
            <a:r>
              <a:rPr lang="en-GB" sz="1400"/>
              <a:t>Features: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Near Real-time HD Image Transmission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Camera Settings Adjustment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Updated playback interface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Updated Editor with improved UI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More templates and music tracks in Editor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Convenient video downloading, editing and sharing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Integrated live streaming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Near real-time flight data recording</a:t>
            </a:r>
            <a:endParaRPr lang="en-US" sz="1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562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98D1-7F24-417E-B355-633F7B93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Forensic evidence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161CB-F2E0-40EE-A7B1-4AA901EC0E07}"/>
              </a:ext>
            </a:extLst>
          </p:cNvPr>
          <p:cNvSpPr txBox="1"/>
          <p:nvPr/>
        </p:nvSpPr>
        <p:spPr>
          <a:xfrm>
            <a:off x="677334" y="2160589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P-GPS</a:t>
            </a: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The aircraft is using GPS for positioning.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3C3768-8A6C-4AAD-B87D-4124CAE74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288419"/>
              </p:ext>
            </p:extLst>
          </p:nvPr>
        </p:nvGraphicFramePr>
        <p:xfrm>
          <a:off x="4987137" y="2521849"/>
          <a:ext cx="4204990" cy="3064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583">
                  <a:extLst>
                    <a:ext uri="{9D8B030D-6E8A-4147-A177-3AD203B41FA5}">
                      <a16:colId xmlns:a16="http://schemas.microsoft.com/office/drawing/2014/main" val="1175145760"/>
                    </a:ext>
                  </a:extLst>
                </a:gridCol>
                <a:gridCol w="2069407">
                  <a:extLst>
                    <a:ext uri="{9D8B030D-6E8A-4147-A177-3AD203B41FA5}">
                      <a16:colId xmlns:a16="http://schemas.microsoft.com/office/drawing/2014/main" val="175063279"/>
                    </a:ext>
                  </a:extLst>
                </a:gridCol>
              </a:tblGrid>
              <a:tr h="262056">
                <a:tc>
                  <a:txBody>
                    <a:bodyPr/>
                    <a:lstStyle/>
                    <a:p>
                      <a:r>
                        <a:rPr lang="en-US" sz="1200"/>
                        <a:t>Main Evidence Types</a:t>
                      </a:r>
                    </a:p>
                  </a:txBody>
                  <a:tcPr marL="48688" marR="48688" marT="29779" marB="2977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Other Evidence Types</a:t>
                      </a:r>
                    </a:p>
                  </a:txBody>
                  <a:tcPr marL="48688" marR="48688" marT="29779" marB="29779"/>
                </a:tc>
                <a:extLst>
                  <a:ext uri="{0D108BD9-81ED-4DB2-BD59-A6C34878D82A}">
                    <a16:rowId xmlns:a16="http://schemas.microsoft.com/office/drawing/2014/main" val="2183272499"/>
                  </a:ext>
                </a:extLst>
              </a:tr>
              <a:tr h="2763491">
                <a:tc>
                  <a:txBody>
                    <a:bodyPr/>
                    <a:lstStyle/>
                    <a:p>
                      <a:r>
                        <a:rPr lang="en-US" sz="1200"/>
                        <a:t>Device (mobile/Drone) name</a:t>
                      </a:r>
                    </a:p>
                    <a:p>
                      <a:r>
                        <a:rPr lang="en-US" sz="1200"/>
                        <a:t>Flight Timestamps/duration</a:t>
                      </a:r>
                    </a:p>
                    <a:p>
                      <a:r>
                        <a:rPr lang="en-US" sz="1200"/>
                        <a:t>Flight speed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Flight mode (e.g., Motor Started, AutoTakeoff, Autolanding, P-GPS, </a:t>
                      </a: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</a:t>
                      </a:r>
                      <a:r>
                        <a:rPr lang="en-US" sz="1200"/>
                        <a:t>)</a:t>
                      </a:r>
                    </a:p>
                    <a:p>
                      <a:r>
                        <a:rPr lang="en-US" sz="1200"/>
                        <a:t>On Air Timestamps/duration</a:t>
                      </a:r>
                    </a:p>
                    <a:p>
                      <a:r>
                        <a:rPr lang="en-US" sz="1200"/>
                        <a:t>Longitude, Latitude, </a:t>
                      </a: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Altitude</a:t>
                      </a:r>
                      <a:endParaRPr lang="en-US" sz="1200"/>
                    </a:p>
                    <a:p>
                      <a:r>
                        <a:rPr lang="en-US" sz="1200"/>
                        <a:t>Audio, Image, Video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Distance To Home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Flight Status/Mode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Battery name/information and Avoidance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Weather (from timestamps)</a:t>
                      </a:r>
                    </a:p>
                  </a:txBody>
                  <a:tcPr marL="48688" marR="48688" marT="29779" marB="29779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Air pressure Altitude</a:t>
                      </a:r>
                    </a:p>
                    <a:p>
                      <a:r>
                        <a:rPr lang="en-US" sz="1200"/>
                        <a:t>Acc X, Y, Z  (Accelerometer)</a:t>
                      </a:r>
                    </a:p>
                    <a:p>
                      <a:r>
                        <a:rPr lang="en-US" sz="1200"/>
                        <a:t>Gyro X, Y, Z (Gyroscope)</a:t>
                      </a:r>
                    </a:p>
                    <a:p>
                      <a:r>
                        <a:rPr lang="en-US" sz="1200"/>
                        <a:t>Velocity North, East, Down, Valid</a:t>
                      </a:r>
                    </a:p>
                    <a:p>
                      <a:r>
                        <a:rPr lang="en-US" sz="1200"/>
                        <a:t>Compass X, Y, Z</a:t>
                      </a:r>
                    </a:p>
                    <a:p>
                      <a:r>
                        <a:rPr lang="en-US" sz="1200"/>
                        <a:t>Satellite Numbers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Pitch, Roll, Yaw</a:t>
                      </a:r>
                    </a:p>
                    <a:p>
                      <a:r>
                        <a:rPr lang="en-US" sz="1200"/>
                        <a:t>RC Input Pitch, Roll, Yaw</a:t>
                      </a:r>
                    </a:p>
                    <a:p>
                      <a:r>
                        <a:rPr lang="en-US" sz="1200"/>
                        <a:t>RC Status</a:t>
                      </a:r>
                    </a:p>
                    <a:p>
                      <a:r>
                        <a:rPr lang="en-US" sz="1200"/>
                        <a:t>RC Input Throttle</a:t>
                      </a:r>
                    </a:p>
                    <a:p>
                      <a:r>
                        <a:rPr lang="en-US" sz="1200"/>
                        <a:t>Vision Height</a:t>
                      </a:r>
                    </a:p>
                  </a:txBody>
                  <a:tcPr marL="48688" marR="48688" marT="29779" marB="29779"/>
                </a:tc>
                <a:extLst>
                  <a:ext uri="{0D108BD9-81ED-4DB2-BD59-A6C34878D82A}">
                    <a16:rowId xmlns:a16="http://schemas.microsoft.com/office/drawing/2014/main" val="359443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33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2AEA-0BEA-4DA4-9CF5-B1B776DE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dirty="0"/>
              <a:t>Data Acquisitions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3F78-680D-4F2B-89BD-BD0DBF0E8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/>
          </a:bodyPr>
          <a:lstStyle/>
          <a:p>
            <a:r>
              <a:rPr lang="en-GB" dirty="0"/>
              <a:t>The internal storage of the Mavic Air can be acquired by attaching the drone while powered on to your forensic workstation and imaging it as a standard USB drive.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33945-77F5-484D-BF52-BC00AE0D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89" y="4048918"/>
            <a:ext cx="5424112" cy="16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4E667E-9708-447F-A621-4DE6722EEA9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64196199"/>
              </p:ext>
            </p:extLst>
          </p:nvPr>
        </p:nvGraphicFramePr>
        <p:xfrm>
          <a:off x="0" y="2259013"/>
          <a:ext cx="10599823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828">
                  <a:extLst>
                    <a:ext uri="{9D8B030D-6E8A-4147-A177-3AD203B41FA5}">
                      <a16:colId xmlns:a16="http://schemas.microsoft.com/office/drawing/2014/main" val="4068643310"/>
                    </a:ext>
                  </a:extLst>
                </a:gridCol>
                <a:gridCol w="2796196">
                  <a:extLst>
                    <a:ext uri="{9D8B030D-6E8A-4147-A177-3AD203B41FA5}">
                      <a16:colId xmlns:a16="http://schemas.microsoft.com/office/drawing/2014/main" val="1149709349"/>
                    </a:ext>
                  </a:extLst>
                </a:gridCol>
                <a:gridCol w="2630249">
                  <a:extLst>
                    <a:ext uri="{9D8B030D-6E8A-4147-A177-3AD203B41FA5}">
                      <a16:colId xmlns:a16="http://schemas.microsoft.com/office/drawing/2014/main" val="4080662069"/>
                    </a:ext>
                  </a:extLst>
                </a:gridCol>
                <a:gridCol w="4173550">
                  <a:extLst>
                    <a:ext uri="{9D8B030D-6E8A-4147-A177-3AD203B41FA5}">
                      <a16:colId xmlns:a16="http://schemas.microsoft.com/office/drawing/2014/main" val="2539260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1737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Dji</a:t>
                      </a:r>
                      <a:r>
                        <a:rPr lang="en-US" dirty="0"/>
                        <a:t>/dji.go.v4/</a:t>
                      </a:r>
                      <a:r>
                        <a:rPr lang="en-US" dirty="0" err="1"/>
                        <a:t>FlightRecord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flight record</a:t>
                      </a:r>
                    </a:p>
                    <a:p>
                      <a:r>
                        <a:rPr lang="en-US" dirty="0"/>
                        <a:t>(Motor on-&gt;Landed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DJIFlightRecord_2018-06-19_[14-50-34].txt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717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Dji</a:t>
                      </a:r>
                      <a:r>
                        <a:rPr lang="en-US" dirty="0"/>
                        <a:t>/dji.go.v4/</a:t>
                      </a:r>
                      <a:r>
                        <a:rPr lang="en-US" dirty="0" err="1"/>
                        <a:t>DJI_Record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Video Cache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(Takeoff-&gt;Landed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2018_06_19_14_50_39.mp4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6141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Dji</a:t>
                      </a:r>
                      <a:r>
                        <a:rPr lang="en-US" dirty="0"/>
                        <a:t>/dji.go.v4/</a:t>
                      </a:r>
                      <a:r>
                        <a:rPr lang="en-US" dirty="0" err="1"/>
                        <a:t>FlightRecord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MCDatFlightRecords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Detailed flight record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 dirty="0" err="1"/>
                        <a:t>PowerOn</a:t>
                      </a:r>
                      <a:r>
                        <a:rPr lang="en-US" dirty="0"/>
                        <a:t>-&gt;</a:t>
                      </a:r>
                      <a:r>
                        <a:rPr lang="en-US" dirty="0" err="1"/>
                        <a:t>PowerOff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(20)</a:t>
                      </a:r>
                      <a:r>
                        <a:rPr lang="en-US" dirty="0"/>
                        <a:t>18-06-19-02-47-38_FLY057.DAT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82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Mavic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storage (DJI Assistant 2 to export)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Drone 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DJI_ASSISTANT_EXPORT_FILE_2018_06_19_14_50_39.DAT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0657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774D6B-DE63-47C3-99A2-E28C0DFC03A8}"/>
              </a:ext>
            </a:extLst>
          </p:cNvPr>
          <p:cNvSpPr txBox="1"/>
          <p:nvPr/>
        </p:nvSpPr>
        <p:spPr>
          <a:xfrm>
            <a:off x="3631950" y="1636703"/>
            <a:ext cx="4236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Table : Flight Record Files</a:t>
            </a:r>
          </a:p>
        </p:txBody>
      </p:sp>
    </p:spTree>
    <p:extLst>
      <p:ext uri="{BB962C8B-B14F-4D97-AF65-F5344CB8AC3E}">
        <p14:creationId xmlns:p14="http://schemas.microsoft.com/office/powerpoint/2010/main" val="1077186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6" name="Picture 6" descr="Sea plan on water">
            <a:extLst>
              <a:ext uri="{FF2B5EF4-FFF2-40B4-BE49-F238E27FC236}">
                <a16:creationId xmlns:a16="http://schemas.microsoft.com/office/drawing/2014/main" id="{7FB861D1-28A9-CCDA-2B29-8CF00659C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3E463BC-FB07-4C78-9F70-BFCEABCBE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Analyze main flight record *.txt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9288F-7D7A-4EB7-A492-99A77037A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Motor on -&gt; Landed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7975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51A5B-C8DC-475B-9C05-06BE17D2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6839"/>
            <a:ext cx="5128704" cy="20804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59A993-0873-41CA-8925-5F8C0BFA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working folder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89433-E2F3-4512-8087-E6433ED0BC4F}"/>
              </a:ext>
            </a:extLst>
          </p:cNvPr>
          <p:cNvSpPr txBox="1"/>
          <p:nvPr/>
        </p:nvSpPr>
        <p:spPr>
          <a:xfrm>
            <a:off x="3402552" y="2606842"/>
            <a:ext cx="17741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sorry, typo here. </a:t>
            </a:r>
          </a:p>
        </p:txBody>
      </p:sp>
    </p:spTree>
    <p:extLst>
      <p:ext uri="{BB962C8B-B14F-4D97-AF65-F5344CB8AC3E}">
        <p14:creationId xmlns:p14="http://schemas.microsoft.com/office/powerpoint/2010/main" val="263519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6D703-B3D9-454D-ABCD-F96264389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60" y="1805757"/>
            <a:ext cx="8988386" cy="1767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DEAE7-ADB7-48D4-83FE-93AB2524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660" y="3649391"/>
            <a:ext cx="7247248" cy="1745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4B2FFB-1677-4964-8E90-C2739191E7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14" b="-10911"/>
          <a:stretch/>
        </p:blipFill>
        <p:spPr>
          <a:xfrm>
            <a:off x="2625661" y="5546750"/>
            <a:ext cx="7247248" cy="532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98F7D-7912-4D1A-8C4A-A8B891F6A5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367"/>
          <a:stretch/>
        </p:blipFill>
        <p:spPr>
          <a:xfrm>
            <a:off x="2625661" y="5954351"/>
            <a:ext cx="7247248" cy="77730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15A55984-B153-4A87-9DE5-6EB87B5B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Android logical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049F7-AAEA-46A7-8420-54C4FE576316}"/>
              </a:ext>
            </a:extLst>
          </p:cNvPr>
          <p:cNvSpPr txBox="1"/>
          <p:nvPr/>
        </p:nvSpPr>
        <p:spPr>
          <a:xfrm>
            <a:off x="838200" y="1805757"/>
            <a:ext cx="17874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Download zip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448AC-C0B9-43B1-88DE-739E37858082}"/>
              </a:ext>
            </a:extLst>
          </p:cNvPr>
          <p:cNvSpPr txBox="1"/>
          <p:nvPr/>
        </p:nvSpPr>
        <p:spPr>
          <a:xfrm>
            <a:off x="838200" y="3644650"/>
            <a:ext cx="17874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md5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14893-4984-444F-A781-3AF44518674F}"/>
              </a:ext>
            </a:extLst>
          </p:cNvPr>
          <p:cNvSpPr txBox="1"/>
          <p:nvPr/>
        </p:nvSpPr>
        <p:spPr>
          <a:xfrm>
            <a:off x="838200" y="5546750"/>
            <a:ext cx="17874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unzip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79EFD-AC7D-4FB5-9C49-EC055707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GB" sz="4400"/>
              <a:t>Overview</a:t>
            </a:r>
            <a:endParaRPr lang="en-US" sz="4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55BF41-1DE3-2307-64DE-BCB9EBA1D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631821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9736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3AC7-4836-4571-AB01-0873DBCA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 of DJI Go 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5ECF40-46EF-4A9D-BEF8-FFC66CC32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242" y="1825625"/>
            <a:ext cx="4022558" cy="4351338"/>
          </a:xfrm>
        </p:spPr>
        <p:txBody>
          <a:bodyPr/>
          <a:lstStyle/>
          <a:p>
            <a:r>
              <a:rPr lang="en-US" dirty="0"/>
              <a:t>Recorded flights</a:t>
            </a:r>
          </a:p>
          <a:p>
            <a:r>
              <a:rPr lang="en-US" dirty="0"/>
              <a:t>Definition of a flight</a:t>
            </a:r>
          </a:p>
          <a:p>
            <a:pPr lvl="1"/>
            <a:r>
              <a:rPr lang="en-GB" dirty="0"/>
              <a:t>Motors ON-&gt; Landed</a:t>
            </a:r>
          </a:p>
          <a:p>
            <a:r>
              <a:rPr lang="en-GB" dirty="0"/>
              <a:t>Evidence collected</a:t>
            </a:r>
          </a:p>
          <a:p>
            <a:pPr lvl="1"/>
            <a:r>
              <a:rPr lang="en-GB" dirty="0"/>
              <a:t>Almost all types</a:t>
            </a:r>
          </a:p>
          <a:p>
            <a:pPr lvl="1"/>
            <a:r>
              <a:rPr lang="en-GB" dirty="0"/>
              <a:t>Not include video</a:t>
            </a:r>
          </a:p>
          <a:p>
            <a:endParaRPr lang="en-GB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845DD-15CB-4345-B2DC-C6A02AA8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9080"/>
            <a:ext cx="6287045" cy="39779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D94E92-18A5-48DB-A102-F6D761DA605C}"/>
              </a:ext>
            </a:extLst>
          </p:cNvPr>
          <p:cNvCxnSpPr>
            <a:cxnSpLocks/>
          </p:cNvCxnSpPr>
          <p:nvPr/>
        </p:nvCxnSpPr>
        <p:spPr>
          <a:xfrm flipH="1">
            <a:off x="2491993" y="2253916"/>
            <a:ext cx="4839249" cy="16649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393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4F8B-24D6-42A1-B75B-1F50740D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a fight router information?</a:t>
            </a:r>
            <a:br>
              <a:rPr lang="en-US" dirty="0"/>
            </a:br>
            <a:r>
              <a:rPr lang="en-US" sz="3200" dirty="0"/>
              <a:t>(option 1: manual)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EDDB-369E-4302-8AAA-62AE8223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8848"/>
            <a:ext cx="7521592" cy="2133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B389C-5CD9-4083-BA41-8564D0164911}"/>
              </a:ext>
            </a:extLst>
          </p:cNvPr>
          <p:cNvSpPr txBox="1"/>
          <p:nvPr/>
        </p:nvSpPr>
        <p:spPr>
          <a:xfrm>
            <a:off x="5756031" y="3138234"/>
            <a:ext cx="51075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is a local/motor ON. Need to find the UTC time.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6DE9A1-60C2-4965-80E4-2AB87BA7B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27752"/>
            <a:ext cx="9586791" cy="2065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D6EB4D-E64A-46EE-8736-4D63A419F5A5}"/>
              </a:ext>
            </a:extLst>
          </p:cNvPr>
          <p:cNvSpPr txBox="1"/>
          <p:nvPr/>
        </p:nvSpPr>
        <p:spPr>
          <a:xfrm>
            <a:off x="5524332" y="6023619"/>
            <a:ext cx="414094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Landed time in UTC: 2018-06-19 </a:t>
            </a:r>
            <a:r>
              <a:rPr lang="en-US" dirty="0">
                <a:solidFill>
                  <a:srgbClr val="FF0000"/>
                </a:solidFill>
              </a:rPr>
              <a:t>16</a:t>
            </a:r>
            <a:r>
              <a:rPr lang="en-US" dirty="0"/>
              <a:t>:55:40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0A89C-F1FA-4D95-B8FD-B86238512238}"/>
              </a:ext>
            </a:extLst>
          </p:cNvPr>
          <p:cNvSpPr txBox="1"/>
          <p:nvPr/>
        </p:nvSpPr>
        <p:spPr>
          <a:xfrm>
            <a:off x="838200" y="1829983"/>
            <a:ext cx="46861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Find the flight starting and ending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99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E44BE-B360-4C15-BC93-49628DF2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602559"/>
            <a:ext cx="10272650" cy="41608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B31CB6-7755-4DB2-B08D-FF0BE9EE660D}"/>
              </a:ext>
            </a:extLst>
          </p:cNvPr>
          <p:cNvSpPr txBox="1"/>
          <p:nvPr/>
        </p:nvSpPr>
        <p:spPr>
          <a:xfrm>
            <a:off x="7274293" y="3976427"/>
            <a:ext cx="341777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.txt format has special format, we </a:t>
            </a:r>
            <a:r>
              <a:rPr lang="en-US" sz="2400" dirty="0">
                <a:solidFill>
                  <a:srgbClr val="C00000"/>
                </a:solidFill>
              </a:rPr>
              <a:t>can’t </a:t>
            </a:r>
            <a:r>
              <a:rPr lang="en-US" dirty="0"/>
              <a:t>interpreter the data without a parser/tool.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91202-C22B-4D49-8B05-05320C01ADC3}"/>
              </a:ext>
            </a:extLst>
          </p:cNvPr>
          <p:cNvSpPr txBox="1"/>
          <p:nvPr/>
        </p:nvSpPr>
        <p:spPr>
          <a:xfrm>
            <a:off x="929640" y="1385627"/>
            <a:ext cx="46861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Find the flight </a:t>
            </a:r>
            <a:r>
              <a:rPr lang="en-US" dirty="0"/>
              <a:t>device name </a:t>
            </a:r>
          </a:p>
        </p:txBody>
      </p:sp>
    </p:spTree>
    <p:extLst>
      <p:ext uri="{BB962C8B-B14F-4D97-AF65-F5344CB8AC3E}">
        <p14:creationId xmlns:p14="http://schemas.microsoft.com/office/powerpoint/2010/main" val="42862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9AE80-A259-4070-B7EC-0DCFA74C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a fight router information? </a:t>
            </a:r>
            <a:br>
              <a:rPr lang="en-US" dirty="0"/>
            </a:br>
            <a:r>
              <a:rPr lang="en-US" sz="3200" dirty="0"/>
              <a:t>(option 2: www.phantomhelp.com)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61AB8-3294-4977-84B5-5DB791E38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73" y="1690688"/>
            <a:ext cx="8573243" cy="460287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335BD-2B94-4E68-BEDB-7C5B2CD5E178}"/>
              </a:ext>
            </a:extLst>
          </p:cNvPr>
          <p:cNvCxnSpPr/>
          <p:nvPr/>
        </p:nvCxnSpPr>
        <p:spPr>
          <a:xfrm flipH="1">
            <a:off x="5385916" y="5546690"/>
            <a:ext cx="482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53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9FD17-8ACE-4A78-B253-48E7E519C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2" y="2171920"/>
            <a:ext cx="4650004" cy="252262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11EADD8-A87E-42C2-8091-11B621C1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7" y="3078670"/>
            <a:ext cx="4650004" cy="7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CE63E-00D0-40CF-BD0B-68736682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32" y="339542"/>
            <a:ext cx="9274344" cy="5075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763D2-A78A-4932-A584-3290FF653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85"/>
          <a:stretch/>
        </p:blipFill>
        <p:spPr>
          <a:xfrm>
            <a:off x="1346533" y="5737791"/>
            <a:ext cx="9274344" cy="64775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B6A877E0-598B-4B15-BB23-FA30AFE9D9F8}"/>
              </a:ext>
            </a:extLst>
          </p:cNvPr>
          <p:cNvSpPr/>
          <p:nvPr/>
        </p:nvSpPr>
        <p:spPr>
          <a:xfrm>
            <a:off x="1008271" y="4310743"/>
            <a:ext cx="180870" cy="194938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61DF2-7CC1-4ED3-B45F-2990FBA78888}"/>
              </a:ext>
            </a:extLst>
          </p:cNvPr>
          <p:cNvSpPr txBox="1"/>
          <p:nvPr/>
        </p:nvSpPr>
        <p:spPr>
          <a:xfrm>
            <a:off x="29213" y="4916101"/>
            <a:ext cx="1238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 6 sec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0772E-9ACB-4EE2-ACB2-DF63B1E21F10}"/>
              </a:ext>
            </a:extLst>
          </p:cNvPr>
          <p:cNvSpPr txBox="1"/>
          <p:nvPr/>
        </p:nvSpPr>
        <p:spPr>
          <a:xfrm>
            <a:off x="3078078" y="2744238"/>
            <a:ext cx="272916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Inertial measurement unit (IMU)</a:t>
            </a:r>
          </a:p>
          <a:p>
            <a:r>
              <a:rPr lang="en-US" sz="1400" dirty="0"/>
              <a:t>visual Positioning System (VPS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774902-4070-4250-A06D-E6812F1325D7}"/>
              </a:ext>
            </a:extLst>
          </p:cNvPr>
          <p:cNvCxnSpPr>
            <a:cxnSpLocks/>
          </p:cNvCxnSpPr>
          <p:nvPr/>
        </p:nvCxnSpPr>
        <p:spPr>
          <a:xfrm>
            <a:off x="3729789" y="2877222"/>
            <a:ext cx="144379" cy="9488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86B0B5-40B2-4B3D-B807-6B8894C9E61B}"/>
              </a:ext>
            </a:extLst>
          </p:cNvPr>
          <p:cNvCxnSpPr>
            <a:cxnSpLocks/>
          </p:cNvCxnSpPr>
          <p:nvPr/>
        </p:nvCxnSpPr>
        <p:spPr>
          <a:xfrm flipH="1">
            <a:off x="4442661" y="3180250"/>
            <a:ext cx="337886" cy="6457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541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B2884-C06A-45CB-AA39-1BFF9DAD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98" y="1829934"/>
            <a:ext cx="10718604" cy="3907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B48B1-3A16-4841-AB52-BBA6C4226257}"/>
              </a:ext>
            </a:extLst>
          </p:cNvPr>
          <p:cNvSpPr txBox="1"/>
          <p:nvPr/>
        </p:nvSpPr>
        <p:spPr>
          <a:xfrm>
            <a:off x="736698" y="1393349"/>
            <a:ext cx="46861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Find </a:t>
            </a:r>
            <a:r>
              <a:rPr lang="en-US" dirty="0"/>
              <a:t>the location of the flight</a:t>
            </a:r>
          </a:p>
        </p:txBody>
      </p:sp>
    </p:spTree>
    <p:extLst>
      <p:ext uri="{BB962C8B-B14F-4D97-AF65-F5344CB8AC3E}">
        <p14:creationId xmlns:p14="http://schemas.microsoft.com/office/powerpoint/2010/main" val="13689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96282-2A9A-49FA-B66D-525CF6F4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521592" cy="2133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FD763-3EED-4312-967A-29E68338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4712"/>
            <a:ext cx="9586791" cy="2065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FAED9-11F2-43BE-9049-C3F49624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verify the flight starting and ending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D8CB5-8457-48EA-96CB-93F939669F7C}"/>
              </a:ext>
            </a:extLst>
          </p:cNvPr>
          <p:cNvSpPr txBox="1"/>
          <p:nvPr/>
        </p:nvSpPr>
        <p:spPr>
          <a:xfrm>
            <a:off x="5631595" y="2646919"/>
            <a:ext cx="409663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is Colorado local time (UTC -6 hours)</a:t>
            </a:r>
          </a:p>
          <a:p>
            <a:r>
              <a:rPr lang="en-US" dirty="0"/>
              <a:t>UTC time: 2018-06-19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dirty="0"/>
              <a:t>:50:34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6A7F4-292E-46CF-BDE8-E7A99131B194}"/>
              </a:ext>
            </a:extLst>
          </p:cNvPr>
          <p:cNvSpPr txBox="1"/>
          <p:nvPr/>
        </p:nvSpPr>
        <p:spPr>
          <a:xfrm>
            <a:off x="5524332" y="5830579"/>
            <a:ext cx="317112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UTC time: 2018-06-19 </a:t>
            </a:r>
            <a:r>
              <a:rPr lang="en-US" dirty="0">
                <a:solidFill>
                  <a:srgbClr val="FF0000"/>
                </a:solidFill>
              </a:rPr>
              <a:t>16</a:t>
            </a:r>
            <a:r>
              <a:rPr lang="en-US" dirty="0"/>
              <a:t>:55:40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AB2EA8-5C64-4831-859A-5B8A10211F8B}"/>
              </a:ext>
            </a:extLst>
          </p:cNvPr>
          <p:cNvCxnSpPr>
            <a:stCxn id="4" idx="3"/>
          </p:cNvCxnSpPr>
          <p:nvPr/>
        </p:nvCxnSpPr>
        <p:spPr>
          <a:xfrm>
            <a:off x="9728229" y="2970085"/>
            <a:ext cx="458508" cy="64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CA145A-38C6-4FAA-8F60-46C7366F032B}"/>
              </a:ext>
            </a:extLst>
          </p:cNvPr>
          <p:cNvCxnSpPr/>
          <p:nvPr/>
        </p:nvCxnSpPr>
        <p:spPr>
          <a:xfrm flipV="1">
            <a:off x="8695457" y="3625516"/>
            <a:ext cx="1539406" cy="23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E6B976-664A-423D-B287-23473CCCCF06}"/>
              </a:ext>
            </a:extLst>
          </p:cNvPr>
          <p:cNvSpPr txBox="1"/>
          <p:nvPr/>
        </p:nvSpPr>
        <p:spPr>
          <a:xfrm>
            <a:off x="10326963" y="2779263"/>
            <a:ext cx="15394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Did the flight last </a:t>
            </a:r>
            <a:r>
              <a:rPr lang="en-US" dirty="0">
                <a:solidFill>
                  <a:srgbClr val="FF0000"/>
                </a:solidFill>
              </a:rPr>
              <a:t>4 </a:t>
            </a:r>
            <a:r>
              <a:rPr lang="en-US" dirty="0"/>
              <a:t>hours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 minutes and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 second?</a:t>
            </a:r>
          </a:p>
        </p:txBody>
      </p:sp>
    </p:spTree>
    <p:extLst>
      <p:ext uri="{BB962C8B-B14F-4D97-AF65-F5344CB8AC3E}">
        <p14:creationId xmlns:p14="http://schemas.microsoft.com/office/powerpoint/2010/main" val="273632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8B89-54B0-44C7-83AF-5E62BAAD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39" y="1131994"/>
            <a:ext cx="658119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77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67724-B77A-4FF5-9798-9B0D2103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1241870"/>
            <a:ext cx="11316681" cy="437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BD4A6A-8B6F-42A4-BE3D-1D711021066F}"/>
              </a:ext>
            </a:extLst>
          </p:cNvPr>
          <p:cNvSpPr txBox="1"/>
          <p:nvPr/>
        </p:nvSpPr>
        <p:spPr>
          <a:xfrm>
            <a:off x="2590800" y="5710990"/>
            <a:ext cx="458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seems the time zone did not set up correctly.</a:t>
            </a:r>
          </a:p>
        </p:txBody>
      </p:sp>
    </p:spTree>
    <p:extLst>
      <p:ext uri="{BB962C8B-B14F-4D97-AF65-F5344CB8AC3E}">
        <p14:creationId xmlns:p14="http://schemas.microsoft.com/office/powerpoint/2010/main" val="390248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4A3AC3FE-F9EA-4546-B5CF-EC8B85FE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DJI Mavic Air </a:t>
            </a:r>
          </a:p>
        </p:txBody>
      </p:sp>
    </p:spTree>
    <p:extLst>
      <p:ext uri="{BB962C8B-B14F-4D97-AF65-F5344CB8AC3E}">
        <p14:creationId xmlns:p14="http://schemas.microsoft.com/office/powerpoint/2010/main" val="3560121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4B8B3-2B47-416F-8D8C-2BAF218F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a fight router information? </a:t>
            </a:r>
            <a:br>
              <a:rPr lang="en-US" dirty="0"/>
            </a:br>
            <a:r>
              <a:rPr lang="en-US" sz="3200" dirty="0"/>
              <a:t>(option 3: airdata.com)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9B78-5EE1-40FB-9882-8A91A9804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0680" cy="4351338"/>
          </a:xfrm>
        </p:spPr>
        <p:txBody>
          <a:bodyPr/>
          <a:lstStyle/>
          <a:p>
            <a:r>
              <a:rPr lang="en-US" dirty="0"/>
              <a:t>Provide more information than options 1 and 2</a:t>
            </a:r>
          </a:p>
          <a:p>
            <a:r>
              <a:rPr lang="en-US" dirty="0"/>
              <a:t>Free for personal use</a:t>
            </a:r>
          </a:p>
          <a:p>
            <a:r>
              <a:rPr lang="en-US" dirty="0"/>
              <a:t>Need to register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07619-BED3-4175-91D5-9B1D4B9C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80" y="1690688"/>
            <a:ext cx="5940422" cy="31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7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AD9809-6D2C-4BBE-B894-6BA59A7C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32" y="924952"/>
            <a:ext cx="9187245" cy="542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22F1B9-6FF6-4243-8958-E5AA98C54FF4}"/>
              </a:ext>
            </a:extLst>
          </p:cNvPr>
          <p:cNvSpPr txBox="1"/>
          <p:nvPr/>
        </p:nvSpPr>
        <p:spPr>
          <a:xfrm>
            <a:off x="2967790" y="414774"/>
            <a:ext cx="258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the timestamp correct</a:t>
            </a:r>
            <a:r>
              <a:rPr lang="en-US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B2E502-9D67-4EE3-BA15-D55E2D9F62C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585411" y="784106"/>
            <a:ext cx="672604" cy="1365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A200BE-1948-4B51-B5D3-230AD96F6A2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58015" y="784106"/>
            <a:ext cx="2166848" cy="595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48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4990B-32C5-4D90-ACAE-47740F0E5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25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3B609-8D87-4E33-8E54-C3DD7BAC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76" y="1131994"/>
            <a:ext cx="8422725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06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19FFE-8116-4F68-8850-E1FF32DB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05" y="1131994"/>
            <a:ext cx="517226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8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2055E-2253-4CDB-B716-8CF03933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06" y="152291"/>
            <a:ext cx="7875062" cy="66202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FFFA8A-02A3-4DE7-BCD7-51C14E8EFBB6}"/>
              </a:ext>
            </a:extLst>
          </p:cNvPr>
          <p:cNvCxnSpPr/>
          <p:nvPr/>
        </p:nvCxnSpPr>
        <p:spPr>
          <a:xfrm flipH="1">
            <a:off x="8213558" y="425116"/>
            <a:ext cx="697831" cy="336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EBF8B-88FE-481F-9F42-456709D0816C}"/>
              </a:ext>
            </a:extLst>
          </p:cNvPr>
          <p:cNvSpPr txBox="1"/>
          <p:nvPr/>
        </p:nvSpPr>
        <p:spPr>
          <a:xfrm>
            <a:off x="8562473" y="152291"/>
            <a:ext cx="218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recording </a:t>
            </a:r>
            <a:r>
              <a:rPr lang="en-US" dirty="0">
                <a:solidFill>
                  <a:srgbClr val="ADD8E6"/>
                </a:solidFill>
              </a:rPr>
              <a:t>Mode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965728-DFCC-41AD-B8F1-0954DB7FCD65}"/>
              </a:ext>
            </a:extLst>
          </p:cNvPr>
          <p:cNvCxnSpPr>
            <a:cxnSpLocks/>
          </p:cNvCxnSpPr>
          <p:nvPr/>
        </p:nvCxnSpPr>
        <p:spPr>
          <a:xfrm flipH="1">
            <a:off x="7611979" y="6432884"/>
            <a:ext cx="7699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481AD1-018F-4554-81E2-4F240A8C9FDD}"/>
              </a:ext>
            </a:extLst>
          </p:cNvPr>
          <p:cNvSpPr txBox="1"/>
          <p:nvPr/>
        </p:nvSpPr>
        <p:spPr>
          <a:xfrm>
            <a:off x="8478225" y="6248218"/>
            <a:ext cx="337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recording </a:t>
            </a:r>
            <a:r>
              <a:rPr lang="en-US" dirty="0">
                <a:solidFill>
                  <a:srgbClr val="C00000"/>
                </a:solidFill>
              </a:rPr>
              <a:t>GPS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Position </a:t>
            </a:r>
            <a:r>
              <a:rPr lang="en-US" dirty="0"/>
              <a:t> </a:t>
            </a:r>
            <a:r>
              <a:rPr lang="en-US" dirty="0">
                <a:solidFill>
                  <a:srgbClr val="ADD8E6"/>
                </a:solidFill>
              </a:rPr>
              <a:t>Mode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8E549-58AC-494F-BFB0-1F78468C6808}"/>
              </a:ext>
            </a:extLst>
          </p:cNvPr>
          <p:cNvSpPr/>
          <p:nvPr/>
        </p:nvSpPr>
        <p:spPr>
          <a:xfrm>
            <a:off x="6914148" y="6232496"/>
            <a:ext cx="697831" cy="4007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0184E-2AC6-48DD-8313-60E84BFD4D3B}"/>
              </a:ext>
            </a:extLst>
          </p:cNvPr>
          <p:cNvSpPr/>
          <p:nvPr/>
        </p:nvSpPr>
        <p:spPr>
          <a:xfrm>
            <a:off x="6914148" y="593558"/>
            <a:ext cx="1203158" cy="4007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38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4F8A4-E5B1-4C6C-86AA-AFDD7212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53" y="0"/>
            <a:ext cx="5906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18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9311B-2BA9-4B7A-ABCF-CA572CBF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73" y="1131994"/>
            <a:ext cx="646533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5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8D8D6-01A9-4D9D-96EF-17A0DF50E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Take off -&gt; Landed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DF55D-C988-490D-AB19-0608680C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Analyze Video Cache *.mp4</a:t>
            </a:r>
          </a:p>
        </p:txBody>
      </p:sp>
    </p:spTree>
    <p:extLst>
      <p:ext uri="{BB962C8B-B14F-4D97-AF65-F5344CB8AC3E}">
        <p14:creationId xmlns:p14="http://schemas.microsoft.com/office/powerpoint/2010/main" val="367862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22F1-4225-49DD-B979-46B5BD89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flight videos (.mp4) saved?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6DA074-DB49-4F48-BC30-A03BF53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346" y="1825625"/>
            <a:ext cx="3982453" cy="4351338"/>
          </a:xfrm>
        </p:spPr>
        <p:txBody>
          <a:bodyPr/>
          <a:lstStyle/>
          <a:p>
            <a:r>
              <a:rPr lang="en-US" dirty="0"/>
              <a:t>Recorded flight videos</a:t>
            </a:r>
          </a:p>
          <a:p>
            <a:r>
              <a:rPr lang="en-US" dirty="0"/>
              <a:t>Definition of a flight video</a:t>
            </a:r>
          </a:p>
          <a:p>
            <a:pPr lvl="1"/>
            <a:r>
              <a:rPr lang="en-US" dirty="0" err="1"/>
              <a:t>TakeOff</a:t>
            </a:r>
            <a:r>
              <a:rPr lang="en-US" dirty="0"/>
              <a:t> -&gt; Landed</a:t>
            </a:r>
          </a:p>
          <a:p>
            <a:pPr lvl="1"/>
            <a:r>
              <a:rPr lang="en-US" dirty="0"/>
              <a:t>Not recording until </a:t>
            </a:r>
            <a:r>
              <a:rPr lang="en-US" dirty="0">
                <a:solidFill>
                  <a:srgbClr val="C00000"/>
                </a:solidFill>
              </a:rPr>
              <a:t>Altitude &gt;0 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45ED5-5269-4CA1-93B9-5DF01B3D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9080"/>
            <a:ext cx="6287045" cy="397798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03B354-9CBC-4852-B71C-17F515FF89C1}"/>
              </a:ext>
            </a:extLst>
          </p:cNvPr>
          <p:cNvCxnSpPr>
            <a:cxnSpLocks/>
          </p:cNvCxnSpPr>
          <p:nvPr/>
        </p:nvCxnSpPr>
        <p:spPr>
          <a:xfrm flipH="1">
            <a:off x="2363655" y="3080084"/>
            <a:ext cx="4919461" cy="277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1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4ED5D-4700-4EAC-AC34-BF69ED62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GB" dirty="0"/>
              <a:t>Content</a:t>
            </a:r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7DE4A15-7EDD-B5E1-E97E-E2D119804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63588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471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275411-49D7-42C8-B193-4691106D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Cache setting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903A2-9D77-4CFD-8A73-FA9F883D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9477"/>
            <a:ext cx="6995900" cy="4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38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1749-1CF6-4D4B-8AE2-C4DDCE28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was the flight video (.mp4) recorded?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A7A44-FA0E-463F-A6F9-45147E90F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04"/>
          <a:stretch/>
        </p:blipFill>
        <p:spPr>
          <a:xfrm>
            <a:off x="2625660" y="1794966"/>
            <a:ext cx="8275655" cy="2370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7194C-A0F2-436E-B630-4D83AB8117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82"/>
          <a:stretch/>
        </p:blipFill>
        <p:spPr>
          <a:xfrm>
            <a:off x="2625660" y="4164991"/>
            <a:ext cx="8275655" cy="2088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55BEA-5F8C-4B02-ACF0-32C9FFF335A9}"/>
              </a:ext>
            </a:extLst>
          </p:cNvPr>
          <p:cNvSpPr txBox="1"/>
          <p:nvPr/>
        </p:nvSpPr>
        <p:spPr>
          <a:xfrm>
            <a:off x="838200" y="1836386"/>
            <a:ext cx="178746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folder/files and start recording time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EA23B-CC8E-4009-A16E-725B0B7DE86A}"/>
              </a:ext>
            </a:extLst>
          </p:cNvPr>
          <p:cNvSpPr txBox="1"/>
          <p:nvPr/>
        </p:nvSpPr>
        <p:spPr>
          <a:xfrm>
            <a:off x="838200" y="4320738"/>
            <a:ext cx="178746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recording ends time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B418-B02C-49AA-B8AF-C17B625A1EA6}"/>
              </a:ext>
            </a:extLst>
          </p:cNvPr>
          <p:cNvSpPr txBox="1"/>
          <p:nvPr/>
        </p:nvSpPr>
        <p:spPr>
          <a:xfrm>
            <a:off x="7313614" y="5477933"/>
            <a:ext cx="329021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UTC time: 2018-06-19 </a:t>
            </a:r>
            <a:r>
              <a:rPr lang="en-US" sz="1600" dirty="0">
                <a:solidFill>
                  <a:srgbClr val="FF0000"/>
                </a:solidFill>
              </a:rPr>
              <a:t>16</a:t>
            </a:r>
            <a:r>
              <a:rPr lang="en-US" sz="1600" dirty="0"/>
              <a:t>:55:4</a:t>
            </a:r>
            <a:r>
              <a:rPr lang="en-US" sz="1600" strike="dblStrike" dirty="0"/>
              <a:t>0</a:t>
            </a:r>
            <a:r>
              <a:rPr lang="en-US" sz="1600" dirty="0">
                <a:solidFill>
                  <a:schemeClr val="accent6"/>
                </a:solidFill>
              </a:rPr>
              <a:t>2</a:t>
            </a:r>
            <a:r>
              <a:rPr lang="en-US" sz="1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44B77-E82F-4CBF-92B8-1CCDEBA8EA8F}"/>
              </a:ext>
            </a:extLst>
          </p:cNvPr>
          <p:cNvSpPr txBox="1"/>
          <p:nvPr/>
        </p:nvSpPr>
        <p:spPr>
          <a:xfrm>
            <a:off x="7225383" y="2911196"/>
            <a:ext cx="329021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UTC time: 2018-06-19 </a:t>
            </a:r>
            <a:r>
              <a:rPr lang="en-US" sz="1600" dirty="0">
                <a:solidFill>
                  <a:srgbClr val="FF0000"/>
                </a:solidFill>
              </a:rPr>
              <a:t>16</a:t>
            </a:r>
            <a:r>
              <a:rPr lang="en-US" sz="1600" dirty="0"/>
              <a:t>:50:3</a:t>
            </a:r>
            <a:r>
              <a:rPr lang="en-US" sz="1600" strike="dblStrike" dirty="0"/>
              <a:t>4</a:t>
            </a:r>
            <a:r>
              <a:rPr lang="en-US" sz="1600" dirty="0">
                <a:solidFill>
                  <a:schemeClr val="accent6"/>
                </a:solidFill>
              </a:rPr>
              <a:t>9</a:t>
            </a:r>
          </a:p>
          <a:p>
            <a:r>
              <a:rPr lang="en-US" sz="1600" dirty="0"/>
              <a:t>note: the original timestamp in the file name is </a:t>
            </a:r>
            <a:r>
              <a:rPr lang="en-US" sz="1600" dirty="0">
                <a:solidFill>
                  <a:srgbClr val="FF0000"/>
                </a:solidFill>
              </a:rPr>
              <a:t>4 hours off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336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2055E-2253-4CDB-B716-8CF03933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06" y="152291"/>
            <a:ext cx="7875062" cy="66202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FFFA8A-02A3-4DE7-BCD7-51C14E8EFBB6}"/>
              </a:ext>
            </a:extLst>
          </p:cNvPr>
          <p:cNvCxnSpPr/>
          <p:nvPr/>
        </p:nvCxnSpPr>
        <p:spPr>
          <a:xfrm flipH="1">
            <a:off x="8213558" y="425116"/>
            <a:ext cx="697831" cy="336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EBF8B-88FE-481F-9F42-456709D0816C}"/>
              </a:ext>
            </a:extLst>
          </p:cNvPr>
          <p:cNvSpPr txBox="1"/>
          <p:nvPr/>
        </p:nvSpPr>
        <p:spPr>
          <a:xfrm>
            <a:off x="8562473" y="152291"/>
            <a:ext cx="218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recording </a:t>
            </a:r>
            <a:r>
              <a:rPr lang="en-US" dirty="0">
                <a:solidFill>
                  <a:srgbClr val="ADD8E6"/>
                </a:solidFill>
              </a:rPr>
              <a:t>Mode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965728-DFCC-41AD-B8F1-0954DB7FCD65}"/>
              </a:ext>
            </a:extLst>
          </p:cNvPr>
          <p:cNvCxnSpPr>
            <a:cxnSpLocks/>
          </p:cNvCxnSpPr>
          <p:nvPr/>
        </p:nvCxnSpPr>
        <p:spPr>
          <a:xfrm flipH="1">
            <a:off x="7611979" y="6432884"/>
            <a:ext cx="7699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481AD1-018F-4554-81E2-4F240A8C9FDD}"/>
              </a:ext>
            </a:extLst>
          </p:cNvPr>
          <p:cNvSpPr txBox="1"/>
          <p:nvPr/>
        </p:nvSpPr>
        <p:spPr>
          <a:xfrm>
            <a:off x="8478225" y="6248218"/>
            <a:ext cx="337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recording </a:t>
            </a:r>
            <a:r>
              <a:rPr lang="en-US" dirty="0">
                <a:solidFill>
                  <a:srgbClr val="C00000"/>
                </a:solidFill>
              </a:rPr>
              <a:t>GPS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Position </a:t>
            </a:r>
            <a:r>
              <a:rPr lang="en-US" dirty="0"/>
              <a:t> </a:t>
            </a:r>
            <a:r>
              <a:rPr lang="en-US" dirty="0">
                <a:solidFill>
                  <a:srgbClr val="ADD8E6"/>
                </a:solidFill>
              </a:rPr>
              <a:t>Mode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8E549-58AC-494F-BFB0-1F78468C6808}"/>
              </a:ext>
            </a:extLst>
          </p:cNvPr>
          <p:cNvSpPr/>
          <p:nvPr/>
        </p:nvSpPr>
        <p:spPr>
          <a:xfrm>
            <a:off x="6914148" y="6232496"/>
            <a:ext cx="697831" cy="4007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0184E-2AC6-48DD-8313-60E84BFD4D3B}"/>
              </a:ext>
            </a:extLst>
          </p:cNvPr>
          <p:cNvSpPr/>
          <p:nvPr/>
        </p:nvSpPr>
        <p:spPr>
          <a:xfrm>
            <a:off x="6914148" y="593558"/>
            <a:ext cx="1203158" cy="4007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7D7C8D-FE3B-4C79-A699-B60B46999904}"/>
              </a:ext>
            </a:extLst>
          </p:cNvPr>
          <p:cNvCxnSpPr>
            <a:cxnSpLocks/>
          </p:cNvCxnSpPr>
          <p:nvPr/>
        </p:nvCxnSpPr>
        <p:spPr>
          <a:xfrm>
            <a:off x="1742340" y="1601139"/>
            <a:ext cx="775163" cy="308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657683-4AFF-4EE8-A5E9-F3F20A4E7910}"/>
              </a:ext>
            </a:extLst>
          </p:cNvPr>
          <p:cNvCxnSpPr>
            <a:cxnSpLocks/>
          </p:cNvCxnSpPr>
          <p:nvPr/>
        </p:nvCxnSpPr>
        <p:spPr>
          <a:xfrm>
            <a:off x="1898338" y="6304613"/>
            <a:ext cx="721868" cy="385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24ADDA-D785-4598-837C-4E4BD54201B1}"/>
              </a:ext>
            </a:extLst>
          </p:cNvPr>
          <p:cNvSpPr txBox="1"/>
          <p:nvPr/>
        </p:nvSpPr>
        <p:spPr>
          <a:xfrm>
            <a:off x="81528" y="1340278"/>
            <a:ext cx="1668379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video recording started: </a:t>
            </a:r>
            <a:r>
              <a:rPr lang="en-US" sz="1600" dirty="0">
                <a:solidFill>
                  <a:srgbClr val="C00000"/>
                </a:solidFill>
              </a:rPr>
              <a:t>+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00000"/>
                </a:solidFill>
              </a:rPr>
              <a:t>05 sec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11366-E1DF-43DE-911D-6534445FC699}"/>
              </a:ext>
            </a:extLst>
          </p:cNvPr>
          <p:cNvSpPr txBox="1"/>
          <p:nvPr/>
        </p:nvSpPr>
        <p:spPr>
          <a:xfrm>
            <a:off x="185162" y="5863667"/>
            <a:ext cx="175396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video recording ended: </a:t>
            </a:r>
            <a:r>
              <a:rPr lang="en-US" sz="1600" dirty="0">
                <a:solidFill>
                  <a:srgbClr val="C00000"/>
                </a:solidFill>
              </a:rPr>
              <a:t>+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00000"/>
                </a:solidFill>
              </a:rPr>
              <a:t>02 sec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4536038-44A2-48E4-9101-1628E1DE5FE5}"/>
              </a:ext>
            </a:extLst>
          </p:cNvPr>
          <p:cNvSpPr/>
          <p:nvPr/>
        </p:nvSpPr>
        <p:spPr>
          <a:xfrm>
            <a:off x="2133600" y="1925052"/>
            <a:ext cx="390354" cy="4764613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0F91B-2585-4822-881A-FB5993047211}"/>
              </a:ext>
            </a:extLst>
          </p:cNvPr>
          <p:cNvSpPr txBox="1"/>
          <p:nvPr/>
        </p:nvSpPr>
        <p:spPr>
          <a:xfrm>
            <a:off x="763759" y="3903665"/>
            <a:ext cx="1175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recording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5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283922-9C58-44A1-914D-613F261E1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04" y="1080348"/>
            <a:ext cx="6614733" cy="1059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56A33-0C88-4D67-8DBD-301DFDA64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04" y="2391925"/>
            <a:ext cx="9975444" cy="41303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B31B8A-036B-4823-B34D-63CD8829B09A}"/>
              </a:ext>
            </a:extLst>
          </p:cNvPr>
          <p:cNvCxnSpPr/>
          <p:nvPr/>
        </p:nvCxnSpPr>
        <p:spPr>
          <a:xfrm flipH="1">
            <a:off x="6001157" y="4452654"/>
            <a:ext cx="482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006A52-A216-4D2F-B43D-C731138CC3D1}"/>
              </a:ext>
            </a:extLst>
          </p:cNvPr>
          <p:cNvSpPr txBox="1"/>
          <p:nvPr/>
        </p:nvSpPr>
        <p:spPr>
          <a:xfrm>
            <a:off x="6771003" y="4283377"/>
            <a:ext cx="118729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4 minutes</a:t>
            </a:r>
          </a:p>
        </p:txBody>
      </p:sp>
    </p:spTree>
    <p:extLst>
      <p:ext uri="{BB962C8B-B14F-4D97-AF65-F5344CB8AC3E}">
        <p14:creationId xmlns:p14="http://schemas.microsoft.com/office/powerpoint/2010/main" val="2950452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984FC-6857-4ADA-BC81-6D18A0702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25" y="1372416"/>
            <a:ext cx="7254869" cy="1173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7C29F8-F3A3-469F-BB68-F63A8E8E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25" y="2855636"/>
            <a:ext cx="9312447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9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04F7F-6B94-4584-8C96-618A4B33E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44" y="783472"/>
            <a:ext cx="5944115" cy="2095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9B6BB-8519-413D-8536-EB2A72583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844" y="3301185"/>
            <a:ext cx="5875529" cy="3444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1E0F8-BC68-482E-996B-0AE3CF00117E}"/>
              </a:ext>
            </a:extLst>
          </p:cNvPr>
          <p:cNvSpPr txBox="1"/>
          <p:nvPr/>
        </p:nvSpPr>
        <p:spPr>
          <a:xfrm>
            <a:off x="1607736" y="783472"/>
            <a:ext cx="209310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Play recorded flight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E8514-EF1F-4EF5-81EA-2956E7DD5D9C}"/>
              </a:ext>
            </a:extLst>
          </p:cNvPr>
          <p:cNvSpPr txBox="1"/>
          <p:nvPr/>
        </p:nvSpPr>
        <p:spPr>
          <a:xfrm>
            <a:off x="1607736" y="3301185"/>
            <a:ext cx="209310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The video lasts 4 minutes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32C04-FC15-4E85-9107-5C2FE2B0BB8C}"/>
              </a:ext>
            </a:extLst>
          </p:cNvPr>
          <p:cNvSpPr txBox="1"/>
          <p:nvPr/>
        </p:nvSpPr>
        <p:spPr>
          <a:xfrm>
            <a:off x="1569073" y="5191950"/>
            <a:ext cx="2093108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note: the video access time will be change after playing the video. Use </a:t>
            </a:r>
            <a:r>
              <a:rPr lang="en-GB" sz="1600" i="1" dirty="0">
                <a:solidFill>
                  <a:srgbClr val="C00000"/>
                </a:solidFill>
              </a:rPr>
              <a:t>stat</a:t>
            </a:r>
            <a:r>
              <a:rPr lang="en-GB" sz="1600" dirty="0"/>
              <a:t> command to verify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0313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1184E8-CCBC-485B-81C3-E5E957112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133"/>
            <a:ext cx="5590674" cy="1524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32E543-E2A4-46FB-B6DB-CB6165E0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02" y="507606"/>
            <a:ext cx="6896698" cy="5867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5CD4D2-A4BB-4E9D-B630-0DAC30CD6B95}"/>
              </a:ext>
            </a:extLst>
          </p:cNvPr>
          <p:cNvSpPr txBox="1"/>
          <p:nvPr/>
        </p:nvSpPr>
        <p:spPr>
          <a:xfrm>
            <a:off x="1419726" y="507606"/>
            <a:ext cx="387557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View information related to the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09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Close up of a control panel of an aeroplane flying at night">
            <a:extLst>
              <a:ext uri="{FF2B5EF4-FFF2-40B4-BE49-F238E27FC236}">
                <a16:creationId xmlns:a16="http://schemas.microsoft.com/office/drawing/2014/main" id="{D2914E24-D3A9-A2EC-A169-1C6864D11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9269" r="21962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DC6A00-F982-4426-A9F8-6E0B240A5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Analyze detailed flight record *.dat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5A5AD-882D-4ECA-A794-1806884D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Power on -&gt; Power off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1730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9D9739-19CB-4A53-ACBD-9B512FAF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19" y="1241870"/>
            <a:ext cx="9944962" cy="4374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435D19-D868-4004-92F5-DE20AF860627}"/>
              </a:ext>
            </a:extLst>
          </p:cNvPr>
          <p:cNvSpPr txBox="1"/>
          <p:nvPr/>
        </p:nvSpPr>
        <p:spPr>
          <a:xfrm>
            <a:off x="5826458" y="4885081"/>
            <a:ext cx="3799378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Power off: </a:t>
            </a:r>
            <a:r>
              <a:rPr lang="en-US" sz="1600" dirty="0"/>
              <a:t>UTC time: 2018-06-19 </a:t>
            </a:r>
            <a:r>
              <a:rPr lang="en-US" sz="1600" dirty="0">
                <a:solidFill>
                  <a:srgbClr val="FF0000"/>
                </a:solidFill>
              </a:rPr>
              <a:t>16</a:t>
            </a:r>
            <a:r>
              <a:rPr lang="en-US" sz="1600" dirty="0"/>
              <a:t>:58:24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EB1E4-8C6E-456C-918F-E97C8ABEC2D8}"/>
              </a:ext>
            </a:extLst>
          </p:cNvPr>
          <p:cNvSpPr txBox="1"/>
          <p:nvPr/>
        </p:nvSpPr>
        <p:spPr>
          <a:xfrm>
            <a:off x="5826457" y="2441207"/>
            <a:ext cx="372661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Power on:  </a:t>
            </a:r>
            <a:r>
              <a:rPr lang="en-US" sz="1600" dirty="0"/>
              <a:t>UTC time: 2018-06-19 </a:t>
            </a:r>
            <a:r>
              <a:rPr lang="en-US" sz="1600" dirty="0">
                <a:solidFill>
                  <a:srgbClr val="FF0000"/>
                </a:solidFill>
              </a:rPr>
              <a:t>16</a:t>
            </a:r>
            <a:r>
              <a:rPr lang="en-US" sz="1600" dirty="0"/>
              <a:t>:47:38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89810B-7F5B-4168-9BE9-C6349116A40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553074" y="2610484"/>
            <a:ext cx="497305" cy="9187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52D47C-64D6-4870-A915-D8E96D766CC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625836" y="3585411"/>
            <a:ext cx="424543" cy="14689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709E71-E1D2-4980-8272-A610C62B01F0}"/>
              </a:ext>
            </a:extLst>
          </p:cNvPr>
          <p:cNvSpPr txBox="1"/>
          <p:nvPr/>
        </p:nvSpPr>
        <p:spPr>
          <a:xfrm>
            <a:off x="10173868" y="3359986"/>
            <a:ext cx="124811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~11 minutes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5530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B4E1D0-AD59-401A-B16B-884B2CA5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59" y="783119"/>
            <a:ext cx="9456685" cy="512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1D385C-AA47-4D5F-A5D3-43B533B417DD}"/>
              </a:ext>
            </a:extLst>
          </p:cNvPr>
          <p:cNvSpPr txBox="1"/>
          <p:nvPr/>
        </p:nvSpPr>
        <p:spPr>
          <a:xfrm>
            <a:off x="8083634" y="1254716"/>
            <a:ext cx="1156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16</a:t>
            </a:r>
            <a:r>
              <a:rPr lang="en-US" sz="1800" dirty="0"/>
              <a:t>:47:38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0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7D7C8-9789-4318-A9B4-DE98FB1EA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78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194DD-DED6-4452-9089-7F2FCA48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What is DJI Mavic Air?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7DDB-DCF7-40FA-ABF5-808877779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GB" dirty="0"/>
              <a:t>The DJI Mavic Air was released in 2018. </a:t>
            </a:r>
          </a:p>
          <a:p>
            <a:pPr lvl="1"/>
            <a:r>
              <a:rPr lang="en-GB" dirty="0"/>
              <a:t>It is the 3rd model in the DJI Mavic series.</a:t>
            </a:r>
          </a:p>
          <a:p>
            <a:r>
              <a:rPr lang="en-GB" dirty="0"/>
              <a:t>DJI is a leading drone technology company</a:t>
            </a:r>
          </a:p>
          <a:p>
            <a:pPr lvl="1"/>
            <a:r>
              <a:rPr lang="en-GB" dirty="0"/>
              <a:t>Privately owned</a:t>
            </a:r>
          </a:p>
          <a:p>
            <a:pPr lvl="1"/>
            <a:r>
              <a:rPr lang="en-GB" dirty="0"/>
              <a:t>in China</a:t>
            </a:r>
          </a:p>
          <a:p>
            <a:pPr lvl="1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676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98053-1729-42DD-9D36-B9A3D199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1"/>
            <a:ext cx="10905066" cy="50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98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438A7-AC3C-4B16-8959-72429D9A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1562"/>
            <a:ext cx="10905066" cy="40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48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3EF0B-D6C8-469B-8D97-AC4774F5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56" y="224512"/>
            <a:ext cx="8093141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3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2FB8F-E0C1-4C93-B8D9-96CAC1C8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52" y="48814"/>
            <a:ext cx="5351241" cy="67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71DA0D04-EF85-0206-9790-C1583B59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3923" r="27308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2D463-B790-44DC-A0C1-BDB5166D1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Analyze cached pictures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3DF55-8301-4E18-9453-76A955860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2886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637E-783B-4DED-8D7D-0BDEBC70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location of cache pictures?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BA4E1-2272-4CE1-814D-2E4ADD777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65"/>
          <a:stretch/>
        </p:blipFill>
        <p:spPr>
          <a:xfrm>
            <a:off x="973283" y="2113538"/>
            <a:ext cx="5002415" cy="34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58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6BED8E-8F50-48D9-8B04-DA8F801A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How many pictures contain people?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7B095-BD99-4C3C-9702-5E612EB7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8" y="2140942"/>
            <a:ext cx="8288033" cy="20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3692C-0A21-41A6-92DE-554691C2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pictures taken on 2018-06-19?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66619-A92E-4B66-A67F-6C4A081CF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65"/>
          <a:stretch/>
        </p:blipFill>
        <p:spPr>
          <a:xfrm>
            <a:off x="913951" y="2093391"/>
            <a:ext cx="4769325" cy="3254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339FA-189E-43A9-B461-3B34161F9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725" y="2093391"/>
            <a:ext cx="5082980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7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85C406-043F-4F96-ACC7-BD70AB20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18465"/>
            <a:ext cx="8489416" cy="2263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FA603-C369-46B3-80CA-A2B4EBF1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8984"/>
            <a:ext cx="9000000" cy="204233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751EFF8-4CCC-4741-BED4-7307A530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sequence of pictures were taken</a:t>
            </a:r>
          </a:p>
        </p:txBody>
      </p:sp>
    </p:spTree>
    <p:extLst>
      <p:ext uri="{BB962C8B-B14F-4D97-AF65-F5344CB8AC3E}">
        <p14:creationId xmlns:p14="http://schemas.microsoft.com/office/powerpoint/2010/main" val="1559295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716D14F-F659-4F62-B165-A893EAFE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Misc.</a:t>
            </a:r>
          </a:p>
        </p:txBody>
      </p:sp>
    </p:spTree>
    <p:extLst>
      <p:ext uri="{BB962C8B-B14F-4D97-AF65-F5344CB8AC3E}">
        <p14:creationId xmlns:p14="http://schemas.microsoft.com/office/powerpoint/2010/main" val="380748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4EF0BB-4544-4874-AEEE-A46CA3734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31" b="17509"/>
          <a:stretch/>
        </p:blipFill>
        <p:spPr>
          <a:xfrm>
            <a:off x="1167484" y="1065125"/>
            <a:ext cx="9857031" cy="45920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E5A07E-5551-4236-8DB9-32EECE229B3D}"/>
              </a:ext>
            </a:extLst>
          </p:cNvPr>
          <p:cNvSpPr/>
          <p:nvPr/>
        </p:nvSpPr>
        <p:spPr>
          <a:xfrm>
            <a:off x="5184949" y="3697793"/>
            <a:ext cx="1678075" cy="12058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97F2B-F252-4E5F-82F7-4B193855F623}"/>
              </a:ext>
            </a:extLst>
          </p:cNvPr>
          <p:cNvSpPr txBox="1"/>
          <p:nvPr/>
        </p:nvSpPr>
        <p:spPr>
          <a:xfrm>
            <a:off x="5431134" y="5095743"/>
            <a:ext cx="1100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20465549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6BA985-B81A-4227-AFFD-2BF4D808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last time dji.go.v4 updated?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F9971-E12B-4D3D-9505-9BF770C6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6672"/>
            <a:ext cx="8443692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5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FA0DB3-39F7-4E24-8A3E-47752FB7125C}"/>
              </a:ext>
            </a:extLst>
          </p:cNvPr>
          <p:cNvSpPr txBox="1"/>
          <p:nvPr/>
        </p:nvSpPr>
        <p:spPr>
          <a:xfrm>
            <a:off x="609601" y="4385066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Mavic Air Controller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8A354-2F03-41F1-9288-429EAB846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1" r="2" b="7301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39C85A-9674-4FCC-A1FB-4E6943F9D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35" r="-2" b="23266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0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13481-1F01-459B-AD04-73B304ED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MAVIC AIR Specs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D5B5D-A1DA-4A82-B461-7F5BF34F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38" y="1478640"/>
            <a:ext cx="8177578" cy="501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B7144C-AA9E-4C21-824C-AF05BEA3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309" y="332182"/>
            <a:ext cx="4061812" cy="2895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187F16-7E34-4AC0-A279-232FB35D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309" y="3629968"/>
            <a:ext cx="3497883" cy="230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631E59-E547-4EE8-BE1B-24A659BA9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79" y="332182"/>
            <a:ext cx="502201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54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4830</TotalTime>
  <Words>1272</Words>
  <Application>Microsoft Office PowerPoint</Application>
  <PresentationFormat>Widescreen</PresentationFormat>
  <Paragraphs>205</Paragraphs>
  <Slides>60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Roboto</vt:lpstr>
      <vt:lpstr>Trebuchet MS</vt:lpstr>
      <vt:lpstr>Wingdings 3</vt:lpstr>
      <vt:lpstr>Facet</vt:lpstr>
      <vt:lpstr>DJI Mavic Air Mobile Investigations</vt:lpstr>
      <vt:lpstr>Overview</vt:lpstr>
      <vt:lpstr>DJI Mavic Air </vt:lpstr>
      <vt:lpstr>Content</vt:lpstr>
      <vt:lpstr>What is DJI Mavic Air?</vt:lpstr>
      <vt:lpstr>PowerPoint Presentation</vt:lpstr>
      <vt:lpstr>PowerPoint Presentation</vt:lpstr>
      <vt:lpstr>MAVIC AIR Specs</vt:lpstr>
      <vt:lpstr>PowerPoint Presentation</vt:lpstr>
      <vt:lpstr>DJI Apps</vt:lpstr>
      <vt:lpstr>DJI GO 4--For drones since P4</vt:lpstr>
      <vt:lpstr>PowerPoint Presentation</vt:lpstr>
      <vt:lpstr>DJI GO 4--For drones since P4</vt:lpstr>
      <vt:lpstr>Forensic evidence types</vt:lpstr>
      <vt:lpstr>Data Acquisitions</vt:lpstr>
      <vt:lpstr>PowerPoint Presentation</vt:lpstr>
      <vt:lpstr>Analyze main flight record *.txt</vt:lpstr>
      <vt:lpstr>Create a working folder</vt:lpstr>
      <vt:lpstr>Download Android logical</vt:lpstr>
      <vt:lpstr>File Structure of DJI Go 4</vt:lpstr>
      <vt:lpstr>How to view a fight router information? (option 1: manual)</vt:lpstr>
      <vt:lpstr>PowerPoint Presentation</vt:lpstr>
      <vt:lpstr>How to view a fight router information?  (option 2: www.phantomhelp.com)</vt:lpstr>
      <vt:lpstr>PowerPoint Presentation</vt:lpstr>
      <vt:lpstr>PowerPoint Presentation</vt:lpstr>
      <vt:lpstr>PowerPoint Presentation</vt:lpstr>
      <vt:lpstr>How to verify the flight starting and ending time?</vt:lpstr>
      <vt:lpstr>PowerPoint Presentation</vt:lpstr>
      <vt:lpstr>PowerPoint Presentation</vt:lpstr>
      <vt:lpstr>How to view a fight router information?  (option 3: airdata.com)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Analyze Video Cache *.mp4</vt:lpstr>
      <vt:lpstr>Where are flight videos (.mp4) saved?</vt:lpstr>
      <vt:lpstr>Video Cache setting</vt:lpstr>
      <vt:lpstr>When was the flight video (.mp4) recorded?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Analyze detailed flight record *.dat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Analyze cached pictures</vt:lpstr>
      <vt:lpstr>What is the location of cache pictures?</vt:lpstr>
      <vt:lpstr>How many pictures contain people?</vt:lpstr>
      <vt:lpstr>Any pictures taken on 2018-06-19?</vt:lpstr>
      <vt:lpstr>The sequence of pictures were taken</vt:lpstr>
      <vt:lpstr>Misc.</vt:lpstr>
      <vt:lpstr>What was the last time dji.go.v4 updated?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3</cp:revision>
  <dcterms:created xsi:type="dcterms:W3CDTF">2021-01-18T02:02:41Z</dcterms:created>
  <dcterms:modified xsi:type="dcterms:W3CDTF">2022-11-22T10:21:17Z</dcterms:modified>
</cp:coreProperties>
</file>